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7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5" r:id="rId3"/>
    <p:sldMasterId id="2147483683" r:id="rId4"/>
    <p:sldMasterId id="2147483696" r:id="rId5"/>
    <p:sldMasterId id="2147483718" r:id="rId6"/>
    <p:sldMasterId id="2147483728" r:id="rId7"/>
    <p:sldMasterId id="2147483740" r:id="rId8"/>
  </p:sldMasterIdLst>
  <p:notesMasterIdLst>
    <p:notesMasterId r:id="rId35"/>
  </p:notesMasterIdLst>
  <p:handoutMasterIdLst>
    <p:handoutMasterId r:id="rId36"/>
  </p:handoutMasterIdLst>
  <p:sldIdLst>
    <p:sldId id="260" r:id="rId9"/>
    <p:sldId id="304" r:id="rId10"/>
    <p:sldId id="305" r:id="rId11"/>
    <p:sldId id="265" r:id="rId12"/>
    <p:sldId id="264" r:id="rId13"/>
    <p:sldId id="269" r:id="rId14"/>
    <p:sldId id="297" r:id="rId15"/>
    <p:sldId id="298" r:id="rId16"/>
    <p:sldId id="299" r:id="rId17"/>
    <p:sldId id="301" r:id="rId18"/>
    <p:sldId id="303" r:id="rId19"/>
    <p:sldId id="270" r:id="rId20"/>
    <p:sldId id="309" r:id="rId21"/>
    <p:sldId id="310" r:id="rId22"/>
    <p:sldId id="311" r:id="rId23"/>
    <p:sldId id="312" r:id="rId24"/>
    <p:sldId id="306" r:id="rId25"/>
    <p:sldId id="276" r:id="rId26"/>
    <p:sldId id="283" r:id="rId27"/>
    <p:sldId id="286" r:id="rId28"/>
    <p:sldId id="287" r:id="rId29"/>
    <p:sldId id="288" r:id="rId30"/>
    <p:sldId id="289" r:id="rId31"/>
    <p:sldId id="290" r:id="rId32"/>
    <p:sldId id="292" r:id="rId33"/>
    <p:sldId id="307" r:id="rId3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9DD9"/>
    <a:srgbClr val="000099"/>
    <a:srgbClr val="99CCFF"/>
    <a:srgbClr val="CC5000"/>
    <a:srgbClr val="F8AF61"/>
    <a:srgbClr val="91AA24"/>
    <a:srgbClr val="2C3870"/>
    <a:srgbClr val="BFD464"/>
    <a:srgbClr val="575757"/>
    <a:srgbClr val="FDD9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76789" autoAdjust="0"/>
  </p:normalViewPr>
  <p:slideViewPr>
    <p:cSldViewPr>
      <p:cViewPr varScale="1">
        <p:scale>
          <a:sx n="53" d="100"/>
          <a:sy n="53" d="100"/>
        </p:scale>
        <p:origin x="-17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7" d="100"/>
          <a:sy n="87" d="100"/>
        </p:scale>
        <p:origin x="-351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21156-A3FA-4CEF-BBBA-55FE220ACB4F}" type="datetimeFigureOut">
              <a:rPr lang="sk-SK" smtClean="0"/>
              <a:t>21. 11. 2014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C22F2-FABE-44B8-B802-8E076BF1931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0437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E187E-DCD9-4C58-B71F-979178337FA3}" type="datetimeFigureOut">
              <a:rPr lang="sk-SK" smtClean="0"/>
              <a:t>21. 11. 2014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79A52-778F-4BA6-BA72-C6002415550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477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baseline="0" dirty="0" smtClean="0">
                <a:latin typeface="Arial" pitchFamily="34" charset="0"/>
                <a:ea typeface="ＭＳ Ｐゴシック" pitchFamily="34" charset="-128"/>
              </a:rPr>
              <a:t>HQ in Brussels – close to administrative and legislative bodies of the EU, Continuing Membership growth, Clear recognition of members roles </a:t>
            </a:r>
          </a:p>
          <a:p>
            <a:r>
              <a:rPr lang="en-GB" baseline="0" dirty="0" smtClean="0">
                <a:latin typeface="Arial" pitchFamily="34" charset="0"/>
                <a:ea typeface="ＭＳ Ｐゴシック" pitchFamily="34" charset="-128"/>
              </a:rPr>
              <a:t>MB of 9, including President IvB, 5 responsible for Cadastre.</a:t>
            </a:r>
          </a:p>
          <a:p>
            <a:endParaRPr lang="en-GB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7C93062-54F6-4D21-8DB0-C9FB2ED24256}" type="slidenum">
              <a:rPr lang="en-US" sz="1200" smtClean="0">
                <a:solidFill>
                  <a:srgbClr val="000000"/>
                </a:solidFill>
              </a:rPr>
              <a:pPr/>
              <a:t>2</a:t>
            </a:fld>
            <a:endParaRPr lang="en-US" sz="1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166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79A52-778F-4BA6-BA72-C6002415550F}" type="slidenum">
              <a:rPr lang="sk-SK" smtClean="0">
                <a:solidFill>
                  <a:prstClr val="black"/>
                </a:solidFill>
              </a:rPr>
              <a:pPr/>
              <a:t>11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607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6627" name="Huomautusten paikkamerkki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dirty="0" smtClean="0">
              <a:ea typeface="ＭＳ Ｐゴシック" pitchFamily="34" charset="-128"/>
            </a:endParaRPr>
          </a:p>
        </p:txBody>
      </p:sp>
      <p:sp>
        <p:nvSpPr>
          <p:cNvPr id="26628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3340594-55EA-45EC-8866-0B4BAB38269A}" type="slidenum">
              <a:rPr lang="en-GB" smtClean="0">
                <a:solidFill>
                  <a:prstClr val="black"/>
                </a:solidFill>
                <a:latin typeface="Arial" charset="0"/>
              </a:rPr>
              <a:pPr/>
              <a:t>12</a:t>
            </a:fld>
            <a:endParaRPr lang="en-GB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428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altLang="sv-SE" smtClean="0"/>
          </a:p>
        </p:txBody>
      </p:sp>
      <p:sp>
        <p:nvSpPr>
          <p:cNvPr id="27652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A69F37BC-9A3A-4F0E-9052-04C1859E2F5F}" type="slidenum">
              <a:rPr lang="sk-SK" altLang="sv-SE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sk-SK" altLang="sv-SE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4508" y="4344136"/>
            <a:ext cx="5028986" cy="428239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z="1000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46445F-6413-4840-8C37-AF165EC30CDA}" type="slidenum">
              <a:rPr lang="en-GB">
                <a:solidFill>
                  <a:prstClr val="black"/>
                </a:solidFill>
              </a:rPr>
              <a:pPr/>
              <a:t>24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310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the end of my short presentation. Thank</a:t>
            </a:r>
            <a:r>
              <a:rPr lang="en-GB" baseline="0" dirty="0" smtClean="0"/>
              <a:t>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79A52-778F-4BA6-BA72-C6002415550F}" type="slidenum">
              <a:rPr lang="sk-SK" smtClean="0">
                <a:solidFill>
                  <a:prstClr val="black"/>
                </a:solidFill>
              </a:rPr>
              <a:pPr/>
              <a:t>26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627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The Association has four inter-connected activities:</a:t>
            </a:r>
            <a:r>
              <a:rPr lang="en-US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Representing our Member’s Interests,</a:t>
            </a:r>
            <a:r>
              <a:rPr lang="en-GB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elping Members to exchange Knowledge and</a:t>
            </a:r>
            <a:r>
              <a:rPr lang="en-GB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experiences, using i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nteroperability Projects to develop the framework</a:t>
            </a:r>
            <a:r>
              <a:rPr lang="en-GB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for the European Spatial Data Infrastructure and providing 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authoritative </a:t>
            </a:r>
            <a:r>
              <a:rPr lang="en-GB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an-European geo-information products aggregated and harmonised from European UN Member States NMCAs.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79A52-778F-4BA6-BA72-C6002415550F}" type="slidenum">
              <a:rPr lang="sk-SK" smtClean="0">
                <a:solidFill>
                  <a:prstClr val="black"/>
                </a:solidFill>
              </a:rPr>
              <a:pPr/>
              <a:t>3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460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79A52-778F-4BA6-BA72-C6002415550F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86873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workshop in April  was focused on two main topics: the Benefit of European Location Framework for European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Cadastres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How to make Cadastral Information accessible. It was well attended by 34 participants from 19 countries, both, in person and via webinar. 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workshop was organized just a day before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WPLA workshop in Vienna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kindly hosted by the BEV. We were pleased to welcoming 42 delegates from 25 countries. Very interesting and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valuable presentation on mass valuation in different countries, and an overview from the World Bank on property Valuation and Taxation presented.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79A52-778F-4BA6-BA72-C6002415550F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1903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51E725-2BE8-4773-AACF-DA3ECA87E370}" type="slidenum">
              <a:rPr lang="en-US">
                <a:solidFill>
                  <a:prstClr val="black"/>
                </a:solidFill>
                <a:latin typeface="Arial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solidFill>
                <a:prstClr val="black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50696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79A52-778F-4BA6-BA72-C6002415550F}" type="slidenum">
              <a:rPr lang="sk-SK" smtClean="0">
                <a:solidFill>
                  <a:prstClr val="black"/>
                </a:solidFill>
              </a:rPr>
              <a:pPr/>
              <a:t>7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607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79A52-778F-4BA6-BA72-C6002415550F}" type="slidenum">
              <a:rPr lang="sk-SK" smtClean="0">
                <a:solidFill>
                  <a:prstClr val="black"/>
                </a:solidFill>
              </a:rPr>
              <a:pPr/>
              <a:t>8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607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79A52-778F-4BA6-BA72-C6002415550F}" type="slidenum">
              <a:rPr lang="sk-SK" smtClean="0">
                <a:solidFill>
                  <a:prstClr val="black"/>
                </a:solidFill>
              </a:rPr>
              <a:pPr/>
              <a:t>9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607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79A52-778F-4BA6-BA72-C6002415550F}" type="slidenum">
              <a:rPr lang="sk-SK" smtClean="0">
                <a:solidFill>
                  <a:prstClr val="black"/>
                </a:solidFill>
              </a:rPr>
              <a:pPr/>
              <a:t>10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60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w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jpe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wmf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9.jp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9.jp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9.jp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9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5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79511" y="188640"/>
            <a:ext cx="8640000" cy="6480000"/>
          </a:xfrm>
          <a:custGeom>
            <a:avLst/>
            <a:gdLst/>
            <a:ahLst/>
            <a:cxnLst/>
            <a:rect l="l" t="t" r="r" b="b"/>
            <a:pathLst>
              <a:path w="8640000" h="6480000">
                <a:moveTo>
                  <a:pt x="1896585" y="0"/>
                </a:moveTo>
                <a:lnTo>
                  <a:pt x="8437772" y="0"/>
                </a:lnTo>
                <a:cubicBezTo>
                  <a:pt x="8549459" y="0"/>
                  <a:pt x="8640000" y="98264"/>
                  <a:pt x="8640000" y="219477"/>
                </a:cubicBezTo>
                <a:lnTo>
                  <a:pt x="8640000" y="6260523"/>
                </a:lnTo>
                <a:cubicBezTo>
                  <a:pt x="8640000" y="6381737"/>
                  <a:pt x="8549459" y="6480000"/>
                  <a:pt x="8437772" y="6480000"/>
                </a:cubicBezTo>
                <a:lnTo>
                  <a:pt x="202228" y="6480000"/>
                </a:lnTo>
                <a:cubicBezTo>
                  <a:pt x="90541" y="6480000"/>
                  <a:pt x="0" y="6381737"/>
                  <a:pt x="0" y="6260523"/>
                </a:cubicBezTo>
                <a:lnTo>
                  <a:pt x="0" y="1787760"/>
                </a:lnTo>
                <a:lnTo>
                  <a:pt x="0" y="1252052"/>
                </a:lnTo>
                <a:lnTo>
                  <a:pt x="0" y="1067760"/>
                </a:lnTo>
                <a:lnTo>
                  <a:pt x="172199" y="1067760"/>
                </a:lnTo>
                <a:cubicBezTo>
                  <a:pt x="173606" y="1067313"/>
                  <a:pt x="175029" y="1067294"/>
                  <a:pt x="176455" y="1067294"/>
                </a:cubicBezTo>
                <a:lnTo>
                  <a:pt x="1725058" y="1067294"/>
                </a:lnTo>
                <a:cubicBezTo>
                  <a:pt x="1819790" y="1067294"/>
                  <a:pt x="1896585" y="983948"/>
                  <a:pt x="1896585" y="881136"/>
                </a:cubicBezTo>
                <a:close/>
              </a:path>
            </a:pathLst>
          </a:custGeom>
          <a:solidFill>
            <a:srgbClr val="1D9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Picture 2" descr="D:\!Documents\!Customers\EuroGeographics\New Brand Guidelines\logos for Sallie\Eurogeographics logo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410"/>
            <a:ext cx="1440160" cy="45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 userDrawn="1"/>
        </p:nvSpPr>
        <p:spPr>
          <a:xfrm>
            <a:off x="2195736" y="332656"/>
            <a:ext cx="37444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CONNECTING YOU TO THE</a:t>
            </a:r>
          </a:p>
          <a:p>
            <a:r>
              <a:rPr lang="sk-SK" sz="900" dirty="0" smtClean="0">
                <a:solidFill>
                  <a:srgbClr val="2C387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AUTHORITATIVE GEO-INFORMATION</a:t>
            </a:r>
          </a:p>
          <a:p>
            <a:r>
              <a:rPr lang="sk-SK" sz="900" dirty="0" smtClean="0">
                <a:solidFill>
                  <a:srgbClr val="2C387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FRAMEWORK</a:t>
            </a:r>
            <a:r>
              <a:rPr lang="sk-SK" sz="900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FOR EUROPE</a:t>
            </a:r>
            <a:endParaRPr lang="sk-SK" sz="9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6516216" y="6453336"/>
            <a:ext cx="22322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Copyright ©2013 </a:t>
            </a:r>
            <a:r>
              <a:rPr lang="sk-SK" sz="8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EuroGeographics</a:t>
            </a:r>
            <a:endParaRPr lang="sk-SK" sz="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791580" y="1556792"/>
            <a:ext cx="7308812" cy="1228998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k-SK" dirty="0" smtClean="0"/>
              <a:t>TITLE/HEADLINE</a:t>
            </a:r>
            <a:endParaRPr lang="sk-SK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91580" y="3932287"/>
            <a:ext cx="7308812" cy="504825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sk-SK" dirty="0" err="1" smtClean="0"/>
              <a:t>Subtitle</a:t>
            </a:r>
            <a:endParaRPr lang="sk-SK" dirty="0"/>
          </a:p>
        </p:txBody>
      </p:sp>
      <p:sp>
        <p:nvSpPr>
          <p:cNvPr id="15" name="Text Placeholder 1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827088" y="4581897"/>
            <a:ext cx="2376487" cy="35927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k-SK" dirty="0" err="1" smtClean="0"/>
              <a:t>Month</a:t>
            </a:r>
            <a:r>
              <a:rPr lang="sk-SK" dirty="0" smtClean="0"/>
              <a:t> 2013</a:t>
            </a:r>
            <a:endParaRPr lang="sk-SK" dirty="0"/>
          </a:p>
        </p:txBody>
      </p:sp>
      <p:pic>
        <p:nvPicPr>
          <p:cNvPr id="23" name="Picture 3" descr="D:\!Documents\!Customers\EuroGeographics\New Brand Guidelines\EG_brand_graphic\EG_brand_graphic_small_positive.eps"/>
          <p:cNvPicPr>
            <a:picLocks noChangeAspect="1" noChangeArrowheads="1"/>
          </p:cNvPicPr>
          <p:nvPr userDrawn="1"/>
        </p:nvPicPr>
        <p:blipFill rotWithShape="1">
          <a:blip r:embed="rId3">
            <a:duotone>
              <a:prstClr val="black"/>
              <a:srgbClr val="F8AF61">
                <a:tint val="45000"/>
                <a:satMod val="400000"/>
              </a:srgbClr>
            </a:duoton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8" t="-2783" r="12580" b="2783"/>
          <a:stretch/>
        </p:blipFill>
        <p:spPr bwMode="auto">
          <a:xfrm>
            <a:off x="202563" y="4437112"/>
            <a:ext cx="8738873" cy="1870752"/>
          </a:xfrm>
          <a:prstGeom prst="rect">
            <a:avLst/>
          </a:prstGeom>
          <a:noFill/>
          <a:ln>
            <a:noFill/>
          </a:ln>
          <a:effectLst>
            <a:glow>
              <a:schemeClr val="bg1"/>
            </a:glow>
          </a:effectLst>
        </p:spPr>
      </p:pic>
      <p:sp>
        <p:nvSpPr>
          <p:cNvPr id="2" name="TextBox 1"/>
          <p:cNvSpPr txBox="1"/>
          <p:nvPr userDrawn="1"/>
        </p:nvSpPr>
        <p:spPr>
          <a:xfrm>
            <a:off x="332389" y="806515"/>
            <a:ext cx="1617751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50" b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www.eurogeographics.org</a:t>
            </a:r>
            <a:endParaRPr lang="sk-SK" sz="850" b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91580" y="2780929"/>
            <a:ext cx="7308812" cy="108012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dirty="0" smtClean="0"/>
              <a:t>TITLE/HEADLINE</a:t>
            </a:r>
          </a:p>
        </p:txBody>
      </p:sp>
    </p:spTree>
    <p:extLst>
      <p:ext uri="{BB962C8B-B14F-4D97-AF65-F5344CB8AC3E}">
        <p14:creationId xmlns:p14="http://schemas.microsoft.com/office/powerpoint/2010/main" val="347386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 userDrawn="1"/>
        </p:nvSpPr>
        <p:spPr>
          <a:xfrm>
            <a:off x="251520" y="188640"/>
            <a:ext cx="8640000" cy="6480000"/>
          </a:xfrm>
          <a:prstGeom prst="roundRect">
            <a:avLst>
              <a:gd name="adj" fmla="val 3010"/>
            </a:avLst>
          </a:prstGeom>
          <a:solidFill>
            <a:srgbClr val="FDD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k-SK" dirty="0" smtClean="0"/>
              <a:t>DOCUMENT TITLE</a:t>
            </a:r>
            <a:endParaRPr lang="sk-SK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9512" y="6165304"/>
            <a:ext cx="878497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D:\!Documents\!Customers\EuroGeographics\New Brand Guidelines\logos for Sallie\Eurogeographics logo RGB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37312"/>
            <a:ext cx="1008112" cy="32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!Documents\!Customers\EuroGeographics\New Brand Guidelines\EG_brand_graphic\EG_brand_graphic_small_positive.eps"/>
          <p:cNvPicPr>
            <a:picLocks noChangeAspect="1" noChangeArrowheads="1"/>
          </p:cNvPicPr>
          <p:nvPr userDrawn="1"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31000" contrast="-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8" t="-2783" r="12580" b="2783"/>
          <a:stretch/>
        </p:blipFill>
        <p:spPr bwMode="auto">
          <a:xfrm>
            <a:off x="251520" y="4216600"/>
            <a:ext cx="8640000" cy="1870752"/>
          </a:xfrm>
          <a:prstGeom prst="rect">
            <a:avLst/>
          </a:prstGeom>
          <a:noFill/>
          <a:effectLst>
            <a:glow>
              <a:schemeClr val="bg1"/>
            </a:glo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k-S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475656" y="6172419"/>
            <a:ext cx="37444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700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CONNECTING YOU TO THE</a:t>
            </a:r>
          </a:p>
          <a:p>
            <a:r>
              <a:rPr lang="sk-SK" sz="700" b="1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AUTHORITATIVE GEO-INFORMATION</a:t>
            </a:r>
          </a:p>
          <a:p>
            <a:r>
              <a:rPr lang="sk-SK" sz="700" b="1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FRAMEWORK </a:t>
            </a:r>
            <a:r>
              <a:rPr lang="sk-SK" sz="700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 EUROPE</a:t>
            </a:r>
            <a:endParaRPr lang="sk-SK" sz="700" dirty="0">
              <a:solidFill>
                <a:srgbClr val="2D2D2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135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251520" y="188640"/>
            <a:ext cx="8640000" cy="6480000"/>
          </a:xfrm>
          <a:prstGeom prst="roundRect">
            <a:avLst>
              <a:gd name="adj" fmla="val 3010"/>
            </a:avLst>
          </a:prstGeom>
          <a:solidFill>
            <a:srgbClr val="FDD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prstClr val="white"/>
              </a:solidFill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553200" y="63249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rgbClr val="2D2D2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DOCUMENT TITLE</a:t>
            </a:r>
            <a:endParaRPr lang="sk-SK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79512" y="6165304"/>
            <a:ext cx="878497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!Documents\!Customers\EuroGeographics\New Brand Guidelines\logos for Sallie\Eurogeographics logo RGB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37312"/>
            <a:ext cx="1008112" cy="32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k-SK" dirty="0"/>
          </a:p>
        </p:txBody>
      </p:sp>
      <p:pic>
        <p:nvPicPr>
          <p:cNvPr id="16" name="Picture 3" descr="D:\!Documents\!Customers\EuroGeographics\New Brand Guidelines\EG_brand_graphic\EG_brand_graphic_small_positive.eps"/>
          <p:cNvPicPr>
            <a:picLocks noChangeAspect="1" noChangeArrowheads="1"/>
          </p:cNvPicPr>
          <p:nvPr userDrawn="1"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31000" contrast="-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8" t="-2783" r="12580" b="2783"/>
          <a:stretch/>
        </p:blipFill>
        <p:spPr bwMode="auto">
          <a:xfrm>
            <a:off x="251520" y="4216600"/>
            <a:ext cx="8640000" cy="1870752"/>
          </a:xfrm>
          <a:prstGeom prst="rect">
            <a:avLst/>
          </a:prstGeom>
          <a:noFill/>
          <a:effectLst>
            <a:glow>
              <a:schemeClr val="bg1"/>
            </a:glow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475656" y="6172419"/>
            <a:ext cx="37444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700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CONNECTING YOU TO THE</a:t>
            </a:r>
          </a:p>
          <a:p>
            <a:r>
              <a:rPr lang="sk-SK" sz="700" b="1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AUTHORITATIVE GEO-INFORMATION</a:t>
            </a:r>
          </a:p>
          <a:p>
            <a:r>
              <a:rPr lang="sk-SK" sz="700" b="1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FRAMEWORK </a:t>
            </a:r>
            <a:r>
              <a:rPr lang="sk-SK" sz="700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 EUROPE</a:t>
            </a:r>
            <a:endParaRPr lang="sk-SK" sz="700" dirty="0">
              <a:solidFill>
                <a:srgbClr val="2D2D2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529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 userDrawn="1"/>
        </p:nvSpPr>
        <p:spPr>
          <a:xfrm>
            <a:off x="251520" y="188640"/>
            <a:ext cx="8640000" cy="6480000"/>
          </a:xfrm>
          <a:prstGeom prst="roundRect">
            <a:avLst>
              <a:gd name="adj" fmla="val 3010"/>
            </a:avLst>
          </a:prstGeom>
          <a:solidFill>
            <a:srgbClr val="FDD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9512" y="6165304"/>
            <a:ext cx="878497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D:\!Documents\!Customers\EuroGeographics\New Brand Guidelines\logos for Sallie\Eurogeographics logo RGB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37312"/>
            <a:ext cx="1008112" cy="32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k-SK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553200" y="63249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rgbClr val="2D2D2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DOCUMENT TITLE</a:t>
            </a:r>
            <a:endParaRPr lang="sk-SK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" name="Picture 3" descr="D:\!Documents\!Customers\EuroGeographics\New Brand Guidelines\EG_brand_graphic\EG_brand_graphic_small_positive.eps"/>
          <p:cNvPicPr>
            <a:picLocks noChangeAspect="1" noChangeArrowheads="1"/>
          </p:cNvPicPr>
          <p:nvPr userDrawn="1"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31000" contrast="-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8" t="-2783" r="12580" b="2783"/>
          <a:stretch/>
        </p:blipFill>
        <p:spPr bwMode="auto">
          <a:xfrm>
            <a:off x="251520" y="4216600"/>
            <a:ext cx="8640000" cy="1870752"/>
          </a:xfrm>
          <a:prstGeom prst="rect">
            <a:avLst/>
          </a:prstGeom>
          <a:noFill/>
          <a:effectLst>
            <a:glow>
              <a:schemeClr val="bg1"/>
            </a:glow>
          </a:effectLst>
        </p:spPr>
      </p:pic>
      <p:sp>
        <p:nvSpPr>
          <p:cNvPr id="11" name="TextBox 10"/>
          <p:cNvSpPr txBox="1"/>
          <p:nvPr userDrawn="1"/>
        </p:nvSpPr>
        <p:spPr>
          <a:xfrm>
            <a:off x="1475656" y="6172419"/>
            <a:ext cx="37444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700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CONNECTING YOU TO THE</a:t>
            </a:r>
          </a:p>
          <a:p>
            <a:r>
              <a:rPr lang="sk-SK" sz="700" b="1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AUTHORITATIVE GEO-INFORMATION</a:t>
            </a:r>
          </a:p>
          <a:p>
            <a:r>
              <a:rPr lang="sk-SK" sz="700" b="1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FRAMEWORK </a:t>
            </a:r>
            <a:r>
              <a:rPr lang="sk-SK" sz="700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 EUROPE</a:t>
            </a:r>
            <a:endParaRPr lang="sk-SK" sz="700" dirty="0">
              <a:solidFill>
                <a:srgbClr val="2D2D2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371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251520" y="188640"/>
            <a:ext cx="8640000" cy="6480000"/>
          </a:xfrm>
          <a:prstGeom prst="roundRect">
            <a:avLst>
              <a:gd name="adj" fmla="val 3010"/>
            </a:avLst>
          </a:prstGeom>
          <a:solidFill>
            <a:srgbClr val="FDD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79512" y="6165304"/>
            <a:ext cx="878497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D:\!Documents\!Customers\EuroGeographics\New Brand Guidelines\logos for Sallie\Eurogeographics logo RGB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37312"/>
            <a:ext cx="1008112" cy="32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!Documents\!Customers\EuroGeographics\New Brand Guidelines\EG_brand_graphic\EG_brand_graphic_negative.eps"/>
          <p:cNvPicPr>
            <a:picLocks noChangeAspect="1" noChangeArrowheads="1"/>
          </p:cNvPicPr>
          <p:nvPr userDrawn="1"/>
        </p:nvPicPr>
        <p:blipFill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104769"/>
            <a:ext cx="4325591" cy="68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553200" y="63249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rgbClr val="2D2D2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DOCUMENT TITLE</a:t>
            </a:r>
            <a:endParaRPr lang="sk-SK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Picture 3" descr="D:\!Documents\!Customers\EuroGeographics\New Brand Guidelines\EG_brand_graphic\EG_brand_graphic_small_positive.eps"/>
          <p:cNvPicPr>
            <a:picLocks noChangeAspect="1" noChangeArrowheads="1"/>
          </p:cNvPicPr>
          <p:nvPr userDrawn="1"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31000" contrast="-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8" t="-2783" r="12580" b="2783"/>
          <a:stretch/>
        </p:blipFill>
        <p:spPr bwMode="auto">
          <a:xfrm>
            <a:off x="251520" y="4216600"/>
            <a:ext cx="8640000" cy="1870752"/>
          </a:xfrm>
          <a:prstGeom prst="rect">
            <a:avLst/>
          </a:prstGeom>
          <a:noFill/>
          <a:effectLst>
            <a:glow>
              <a:schemeClr val="bg1"/>
            </a:glow>
          </a:effectLst>
        </p:spPr>
      </p:pic>
      <p:sp>
        <p:nvSpPr>
          <p:cNvPr id="14" name="TextBox 13"/>
          <p:cNvSpPr txBox="1"/>
          <p:nvPr userDrawn="1"/>
        </p:nvSpPr>
        <p:spPr>
          <a:xfrm>
            <a:off x="1475656" y="6172419"/>
            <a:ext cx="37444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700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CONNECTING YOU TO THE</a:t>
            </a:r>
          </a:p>
          <a:p>
            <a:r>
              <a:rPr lang="sk-SK" sz="700" b="1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AUTHORITATIVE GEO-INFORMATION</a:t>
            </a:r>
          </a:p>
          <a:p>
            <a:r>
              <a:rPr lang="sk-SK" sz="700" b="1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FRAMEWORK </a:t>
            </a:r>
            <a:r>
              <a:rPr lang="sk-SK" sz="700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 EUROPE</a:t>
            </a:r>
            <a:endParaRPr lang="sk-SK" sz="700" dirty="0">
              <a:solidFill>
                <a:srgbClr val="2D2D2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288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251520" y="188640"/>
            <a:ext cx="8640000" cy="6480000"/>
          </a:xfrm>
          <a:prstGeom prst="roundRect">
            <a:avLst>
              <a:gd name="adj" fmla="val 3010"/>
            </a:avLst>
          </a:prstGeom>
          <a:solidFill>
            <a:srgbClr val="FDD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79512" y="6165304"/>
            <a:ext cx="878497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D:\!Documents\!Customers\EuroGeographics\New Brand Guidelines\logos for Sallie\Eurogeographics logo RGB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37312"/>
            <a:ext cx="1008112" cy="32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6553200" y="63249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rgbClr val="2D2D2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DOCUMENT TITLE</a:t>
            </a:r>
            <a:endParaRPr lang="sk-SK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6" name="Picture 3" descr="D:\!Documents\!Customers\EuroGeographics\New Brand Guidelines\EG_brand_graphic\EG_brand_graphic_small_positive.eps"/>
          <p:cNvPicPr>
            <a:picLocks noChangeAspect="1" noChangeArrowheads="1"/>
          </p:cNvPicPr>
          <p:nvPr userDrawn="1"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31000" contrast="-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8" t="-2783" r="12580" b="2783"/>
          <a:stretch/>
        </p:blipFill>
        <p:spPr bwMode="auto">
          <a:xfrm>
            <a:off x="251520" y="4216600"/>
            <a:ext cx="8640000" cy="1870752"/>
          </a:xfrm>
          <a:prstGeom prst="rect">
            <a:avLst/>
          </a:prstGeom>
          <a:noFill/>
          <a:effectLst>
            <a:glow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660982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251520" y="188640"/>
            <a:ext cx="8640000" cy="6480000"/>
          </a:xfrm>
          <a:prstGeom prst="roundRect">
            <a:avLst>
              <a:gd name="adj" fmla="val 3010"/>
            </a:avLst>
          </a:prstGeom>
          <a:solidFill>
            <a:srgbClr val="FDD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prstClr val="white"/>
              </a:solidFill>
            </a:endParaRPr>
          </a:p>
        </p:txBody>
      </p:sp>
      <p:pic>
        <p:nvPicPr>
          <p:cNvPr id="16" name="Picture 3" descr="D:\!Documents\!Customers\EuroGeographics\New Brand Guidelines\EG_brand_graphic\EG_brand_graphic_small_positive.eps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31000" contrast="-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8" t="-2783" r="12580" b="2783"/>
          <a:stretch/>
        </p:blipFill>
        <p:spPr bwMode="auto">
          <a:xfrm>
            <a:off x="251520" y="4216600"/>
            <a:ext cx="8640000" cy="1870752"/>
          </a:xfrm>
          <a:prstGeom prst="rect">
            <a:avLst/>
          </a:prstGeom>
          <a:noFill/>
          <a:effectLst>
            <a:glow>
              <a:schemeClr val="bg1"/>
            </a:glow>
          </a:effectLst>
        </p:spPr>
      </p:pic>
      <p:cxnSp>
        <p:nvCxnSpPr>
          <p:cNvPr id="10" name="Straight Connector 9"/>
          <p:cNvCxnSpPr/>
          <p:nvPr userDrawn="1"/>
        </p:nvCxnSpPr>
        <p:spPr>
          <a:xfrm>
            <a:off x="179512" y="6165304"/>
            <a:ext cx="878497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D:\!Documents\!Customers\EuroGeographics\New Brand Guidelines\logos for Sallie\Eurogeographics logo RGB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37312"/>
            <a:ext cx="1008112" cy="32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k-SK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dirty="0" smtClean="0"/>
              <a:t>Picture</a:t>
            </a:r>
            <a:endParaRPr lang="sk-S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6553200" y="63249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rgbClr val="2D2D2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DOCUMENT TITLE</a:t>
            </a:r>
            <a:endParaRPr lang="sk-SK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75656" y="6172419"/>
            <a:ext cx="37444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700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CONNECTING YOU TO THE</a:t>
            </a:r>
          </a:p>
          <a:p>
            <a:r>
              <a:rPr lang="sk-SK" sz="700" b="1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AUTHORITATIVE GEO-INFORMATION</a:t>
            </a:r>
          </a:p>
          <a:p>
            <a:r>
              <a:rPr lang="sk-SK" sz="700" b="1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FRAMEWORK </a:t>
            </a:r>
            <a:r>
              <a:rPr lang="sk-SK" sz="700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 EUROPE</a:t>
            </a:r>
            <a:endParaRPr lang="sk-SK" sz="700" dirty="0">
              <a:solidFill>
                <a:srgbClr val="2D2D2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28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/>
          <p:cNvSpPr/>
          <p:nvPr userDrawn="1"/>
        </p:nvSpPr>
        <p:spPr>
          <a:xfrm>
            <a:off x="252413" y="188913"/>
            <a:ext cx="8639175" cy="6480175"/>
          </a:xfrm>
          <a:prstGeom prst="roundRect">
            <a:avLst>
              <a:gd name="adj" fmla="val 3010"/>
            </a:avLst>
          </a:prstGeom>
          <a:solidFill>
            <a:schemeClr val="bg1"/>
          </a:solidFill>
          <a:ln>
            <a:solidFill>
              <a:srgbClr val="1D9D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>
              <a:solidFill>
                <a:prstClr val="white"/>
              </a:solidFill>
            </a:endParaRPr>
          </a:p>
        </p:txBody>
      </p:sp>
      <p:pic>
        <p:nvPicPr>
          <p:cNvPr id="5" name="Picture 2" descr="D:\!Documents\!Customers\EuroGeographics\New Brand Guidelines\logos for Sallie\Eurogeographics logo 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37288"/>
            <a:ext cx="10080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7"/>
          <p:cNvSpPr txBox="1"/>
          <p:nvPr userDrawn="1"/>
        </p:nvSpPr>
        <p:spPr>
          <a:xfrm>
            <a:off x="1476375" y="6172200"/>
            <a:ext cx="374332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k-SK" sz="700" dirty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CONNECTING YOU TO THE</a:t>
            </a:r>
          </a:p>
          <a:p>
            <a:pPr>
              <a:defRPr/>
            </a:pPr>
            <a:r>
              <a:rPr lang="sk-SK" sz="700" b="1" dirty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AUTHORITATIVE GEO-INFORMATION</a:t>
            </a:r>
          </a:p>
          <a:p>
            <a:pPr>
              <a:defRPr/>
            </a:pPr>
            <a:r>
              <a:rPr lang="sk-SK" sz="700" b="1" dirty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FRAMEWORK </a:t>
            </a:r>
            <a:r>
              <a:rPr lang="sk-SK" sz="700" dirty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 EUROPE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6950"/>
          </a:xfrm>
        </p:spPr>
        <p:txBody>
          <a:bodyPr/>
          <a:lstStyle>
            <a:lvl1pPr algn="l">
              <a:defRPr/>
            </a:lvl1pPr>
          </a:lstStyle>
          <a:p>
            <a:endParaRPr lang="sk-SK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680521"/>
          </a:xfrm>
        </p:spPr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07787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-108520" y="-99392"/>
            <a:ext cx="9649072" cy="7128792"/>
          </a:xfrm>
          <a:prstGeom prst="rect">
            <a:avLst/>
          </a:prstGeom>
          <a:solidFill>
            <a:srgbClr val="3E7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6516216" y="6453336"/>
            <a:ext cx="22322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Copyright ©2013 </a:t>
            </a:r>
            <a:r>
              <a:rPr lang="sk-SK" sz="800" dirty="0" err="1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EuroGeographics</a:t>
            </a:r>
            <a:endParaRPr lang="sk-SK" sz="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791580" y="1556792"/>
            <a:ext cx="7308812" cy="1228998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k-SK" dirty="0" smtClean="0"/>
              <a:t>TITLE/HEADLINE</a:t>
            </a:r>
            <a:endParaRPr lang="sk-SK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91580" y="3932287"/>
            <a:ext cx="7308812" cy="504825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sk-SK" dirty="0" err="1" smtClean="0"/>
              <a:t>Subtitle</a:t>
            </a:r>
            <a:endParaRPr lang="sk-SK" dirty="0"/>
          </a:p>
        </p:txBody>
      </p:sp>
      <p:sp>
        <p:nvSpPr>
          <p:cNvPr id="15" name="Text Placeholder 1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827088" y="4581897"/>
            <a:ext cx="2376487" cy="35927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k-SK" dirty="0" err="1" smtClean="0"/>
              <a:t>Month</a:t>
            </a:r>
            <a:r>
              <a:rPr lang="sk-SK" dirty="0" smtClean="0"/>
              <a:t> 2013</a:t>
            </a:r>
            <a:endParaRPr lang="sk-SK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91580" y="2780929"/>
            <a:ext cx="7308812" cy="108012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sk-SK" dirty="0" smtClean="0"/>
              <a:t>TITLE/HEADLINE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8394" y="-171400"/>
            <a:ext cx="14688804" cy="73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3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5742"/>
            <a:ext cx="9144000" cy="4572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14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k-SK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dirty="0" smtClean="0"/>
              <a:t>Picture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07398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/>
          <p:nvPr userDrawn="1"/>
        </p:nvSpPr>
        <p:spPr>
          <a:xfrm>
            <a:off x="179388" y="188913"/>
            <a:ext cx="8640762" cy="6480175"/>
          </a:xfrm>
          <a:custGeom>
            <a:avLst/>
            <a:gdLst/>
            <a:ahLst/>
            <a:cxnLst/>
            <a:rect l="l" t="t" r="r" b="b"/>
            <a:pathLst>
              <a:path w="8640000" h="6480000">
                <a:moveTo>
                  <a:pt x="1896585" y="0"/>
                </a:moveTo>
                <a:lnTo>
                  <a:pt x="8437772" y="0"/>
                </a:lnTo>
                <a:cubicBezTo>
                  <a:pt x="8549459" y="0"/>
                  <a:pt x="8640000" y="98264"/>
                  <a:pt x="8640000" y="219477"/>
                </a:cubicBezTo>
                <a:lnTo>
                  <a:pt x="8640000" y="6260523"/>
                </a:lnTo>
                <a:cubicBezTo>
                  <a:pt x="8640000" y="6381737"/>
                  <a:pt x="8549459" y="6480000"/>
                  <a:pt x="8437772" y="6480000"/>
                </a:cubicBezTo>
                <a:lnTo>
                  <a:pt x="202228" y="6480000"/>
                </a:lnTo>
                <a:cubicBezTo>
                  <a:pt x="90541" y="6480000"/>
                  <a:pt x="0" y="6381737"/>
                  <a:pt x="0" y="6260523"/>
                </a:cubicBezTo>
                <a:lnTo>
                  <a:pt x="0" y="1787760"/>
                </a:lnTo>
                <a:lnTo>
                  <a:pt x="0" y="1252052"/>
                </a:lnTo>
                <a:lnTo>
                  <a:pt x="0" y="1067760"/>
                </a:lnTo>
                <a:lnTo>
                  <a:pt x="172199" y="1067760"/>
                </a:lnTo>
                <a:cubicBezTo>
                  <a:pt x="173606" y="1067313"/>
                  <a:pt x="175029" y="1067294"/>
                  <a:pt x="176455" y="1067294"/>
                </a:cubicBezTo>
                <a:lnTo>
                  <a:pt x="1725058" y="1067294"/>
                </a:lnTo>
                <a:cubicBezTo>
                  <a:pt x="1819790" y="1067294"/>
                  <a:pt x="1896585" y="983948"/>
                  <a:pt x="1896585" y="881136"/>
                </a:cubicBezTo>
                <a:close/>
              </a:path>
            </a:pathLst>
          </a:custGeom>
          <a:solidFill>
            <a:srgbClr val="1D9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>
              <a:solidFill>
                <a:prstClr val="white"/>
              </a:solidFill>
            </a:endParaRPr>
          </a:p>
        </p:txBody>
      </p:sp>
      <p:pic>
        <p:nvPicPr>
          <p:cNvPr id="8" name="Picture 2" descr="D:\!Documents\!Customers\EuroGeographics\New Brand Guidelines\logos for Sallie\Eurogeographics logo RGB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77825"/>
            <a:ext cx="1439862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1"/>
          <p:cNvSpPr txBox="1"/>
          <p:nvPr userDrawn="1"/>
        </p:nvSpPr>
        <p:spPr>
          <a:xfrm>
            <a:off x="2195513" y="333375"/>
            <a:ext cx="3744912" cy="50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k-SK" sz="9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CONNECTING YOU TO THE</a:t>
            </a:r>
          </a:p>
          <a:p>
            <a:pPr>
              <a:defRPr/>
            </a:pPr>
            <a:r>
              <a:rPr lang="sk-SK" sz="900" dirty="0">
                <a:solidFill>
                  <a:srgbClr val="2C387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AUTHORITATIVE GEO-INFORMATION</a:t>
            </a:r>
          </a:p>
          <a:p>
            <a:pPr>
              <a:defRPr/>
            </a:pPr>
            <a:r>
              <a:rPr lang="sk-SK" sz="900" dirty="0">
                <a:solidFill>
                  <a:srgbClr val="2C387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FRAMEWORK</a:t>
            </a:r>
            <a:r>
              <a:rPr lang="sk-SK" sz="9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FOR EUROPE</a:t>
            </a:r>
          </a:p>
        </p:txBody>
      </p:sp>
      <p:sp>
        <p:nvSpPr>
          <p:cNvPr id="11" name="TextBox 26"/>
          <p:cNvSpPr txBox="1"/>
          <p:nvPr userDrawn="1"/>
        </p:nvSpPr>
        <p:spPr>
          <a:xfrm>
            <a:off x="6516688" y="6453188"/>
            <a:ext cx="223202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k-SK" sz="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Copyright ©2013 </a:t>
            </a:r>
            <a:r>
              <a:rPr lang="sk-SK" sz="800" dirty="0" err="1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EuroGeographics</a:t>
            </a:r>
            <a:endParaRPr lang="sk-SK" sz="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Picture 3" descr="D:\!Documents\!Customers\EuroGeographics\New Brand Guidelines\EG_brand_graphic\EG_brand_graphic_small_positive.eps"/>
          <p:cNvPicPr>
            <a:picLocks noChangeAspect="1" noChangeArrowheads="1"/>
          </p:cNvPicPr>
          <p:nvPr userDrawn="1"/>
        </p:nvPicPr>
        <p:blipFill rotWithShape="1">
          <a:blip r:embed="rId3" cstate="print">
            <a:duotone>
              <a:prstClr val="black"/>
              <a:srgbClr val="F8AF61">
                <a:tint val="45000"/>
                <a:satMod val="400000"/>
              </a:srgbClr>
            </a:duoton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8" t="-2783" r="12580" b="2783"/>
          <a:stretch/>
        </p:blipFill>
        <p:spPr bwMode="auto">
          <a:xfrm>
            <a:off x="202563" y="4437112"/>
            <a:ext cx="8738873" cy="1870752"/>
          </a:xfrm>
          <a:prstGeom prst="rect">
            <a:avLst/>
          </a:prstGeom>
          <a:noFill/>
          <a:ln>
            <a:noFill/>
          </a:ln>
          <a:effectLst>
            <a:glow>
              <a:schemeClr val="bg1"/>
            </a:glow>
          </a:effectLst>
        </p:spPr>
      </p:pic>
      <p:sp>
        <p:nvSpPr>
          <p:cNvPr id="13" name="TextBox 1"/>
          <p:cNvSpPr txBox="1"/>
          <p:nvPr userDrawn="1"/>
        </p:nvSpPr>
        <p:spPr>
          <a:xfrm>
            <a:off x="331788" y="806450"/>
            <a:ext cx="1617662" cy="2238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k-SK" sz="850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www.eurogeographics.org</a:t>
            </a:r>
            <a:endParaRPr lang="sk-SK" sz="85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91580" y="1556792"/>
            <a:ext cx="7308812" cy="1228998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sk-S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91580" y="3932287"/>
            <a:ext cx="7308812" cy="504825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nl-NL" dirty="0" err="1" smtClean="0"/>
              <a:t>Klik om de modelstijlen te bewerken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827088" y="4581897"/>
            <a:ext cx="2376487" cy="35927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 smtClean="0"/>
              <a:t>Klik om de modelstijlen te bewerken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91580" y="2780929"/>
            <a:ext cx="7308812" cy="108012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19467348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52000" y="188640"/>
            <a:ext cx="8640000" cy="6480000"/>
          </a:xfrm>
          <a:prstGeom prst="roundRect">
            <a:avLst>
              <a:gd name="adj" fmla="val 3010"/>
            </a:avLst>
          </a:prstGeom>
          <a:noFill/>
          <a:ln>
            <a:solidFill>
              <a:srgbClr val="1D9D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3" name="Picture 2" descr="D:\!Documents\!Customers\EuroGeographics\New Brand Guidelines\logos for Sallie\Eurogeographics logo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37312"/>
            <a:ext cx="1008112" cy="32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475656" y="6172419"/>
            <a:ext cx="37444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700" b="0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CONNECTING YOU TO THE</a:t>
            </a:r>
          </a:p>
          <a:p>
            <a:r>
              <a:rPr lang="sk-SK" sz="700" b="1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AUTHORITATIVE GEO-INFORMATION</a:t>
            </a:r>
          </a:p>
          <a:p>
            <a:r>
              <a:rPr lang="sk-SK" sz="700" b="1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FRAMEWORK</a:t>
            </a:r>
            <a:r>
              <a:rPr lang="sk-SK" sz="700" b="1" baseline="0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k-SK" sz="700" b="0" baseline="0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 EUROPE</a:t>
            </a:r>
            <a:endParaRPr lang="sk-SK" sz="700" b="0" dirty="0">
              <a:solidFill>
                <a:srgbClr val="2D2D2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444" name="Group 3443"/>
          <p:cNvGrpSpPr/>
          <p:nvPr userDrawn="1"/>
        </p:nvGrpSpPr>
        <p:grpSpPr>
          <a:xfrm>
            <a:off x="2987824" y="5157192"/>
            <a:ext cx="5904656" cy="1511448"/>
            <a:chOff x="2987824" y="5157192"/>
            <a:chExt cx="5904656" cy="1511448"/>
          </a:xfrm>
        </p:grpSpPr>
        <p:pic>
          <p:nvPicPr>
            <p:cNvPr id="3443" name="Picture 3" descr="D:\!Documents\!Customers\EuroGeographics\New Brand Guidelines\EG_brand_graphic\EG_brand_graphic_small_positive.eps"/>
            <p:cNvPicPr>
              <a:picLocks noChangeAspect="1" noChangeArrowheads="1"/>
            </p:cNvPicPr>
            <p:nvPr userDrawn="1"/>
          </p:nvPicPr>
          <p:blipFill rotWithShape="1"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" t="-1808" r="12641" b="1808"/>
            <a:stretch/>
          </p:blipFill>
          <p:spPr bwMode="auto">
            <a:xfrm>
              <a:off x="2987824" y="5567795"/>
              <a:ext cx="5904656" cy="1100845"/>
            </a:xfrm>
            <a:prstGeom prst="roundRect">
              <a:avLst/>
            </a:prstGeom>
            <a:noFill/>
            <a:effectLst>
              <a:glow>
                <a:schemeClr val="bg1"/>
              </a:glow>
            </a:effectLst>
          </p:spPr>
        </p:pic>
        <p:sp>
          <p:nvSpPr>
            <p:cNvPr id="4" name="Rectangle 3"/>
            <p:cNvSpPr/>
            <p:nvPr userDrawn="1"/>
          </p:nvSpPr>
          <p:spPr>
            <a:xfrm>
              <a:off x="5508104" y="5157192"/>
              <a:ext cx="1080120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6950"/>
          </a:xfrm>
        </p:spPr>
        <p:txBody>
          <a:bodyPr/>
          <a:lstStyle>
            <a:lvl1pPr algn="l">
              <a:defRPr/>
            </a:lvl1pPr>
          </a:lstStyle>
          <a:p>
            <a:endParaRPr lang="sk-SK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680521"/>
          </a:xfrm>
        </p:spPr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3038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6"/>
          <p:cNvSpPr/>
          <p:nvPr userDrawn="1"/>
        </p:nvSpPr>
        <p:spPr>
          <a:xfrm>
            <a:off x="252413" y="188913"/>
            <a:ext cx="8639175" cy="6480175"/>
          </a:xfrm>
          <a:prstGeom prst="roundRect">
            <a:avLst>
              <a:gd name="adj" fmla="val 3010"/>
            </a:avLst>
          </a:prstGeom>
          <a:noFill/>
          <a:ln>
            <a:solidFill>
              <a:srgbClr val="1D9D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>
              <a:solidFill>
                <a:prstClr val="white"/>
              </a:solidFill>
            </a:endParaRPr>
          </a:p>
        </p:txBody>
      </p:sp>
      <p:pic>
        <p:nvPicPr>
          <p:cNvPr id="5" name="Picture 2" descr="D:\!Documents\!Customers\EuroGeographics\New Brand Guidelines\logos for Sallie\Eurogeographics logo RGB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37288"/>
            <a:ext cx="10080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3"/>
          <p:cNvSpPr txBox="1"/>
          <p:nvPr userDrawn="1"/>
        </p:nvSpPr>
        <p:spPr>
          <a:xfrm>
            <a:off x="1476375" y="6172200"/>
            <a:ext cx="374332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k-SK" sz="700" dirty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CONNECTING YOU TO THE</a:t>
            </a:r>
          </a:p>
          <a:p>
            <a:pPr>
              <a:defRPr/>
            </a:pPr>
            <a:r>
              <a:rPr lang="sk-SK" sz="700" b="1" dirty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AUTHORITATIVE GEO-INFORMATION</a:t>
            </a:r>
          </a:p>
          <a:p>
            <a:pPr>
              <a:defRPr/>
            </a:pPr>
            <a:r>
              <a:rPr lang="sk-SK" sz="700" b="1" dirty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FRAMEWORK </a:t>
            </a:r>
            <a:r>
              <a:rPr lang="sk-SK" sz="700" dirty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 EUROPE</a:t>
            </a:r>
          </a:p>
        </p:txBody>
      </p:sp>
      <p:grpSp>
        <p:nvGrpSpPr>
          <p:cNvPr id="7" name="Group 3443"/>
          <p:cNvGrpSpPr>
            <a:grpSpLocks/>
          </p:cNvGrpSpPr>
          <p:nvPr userDrawn="1"/>
        </p:nvGrpSpPr>
        <p:grpSpPr bwMode="auto">
          <a:xfrm>
            <a:off x="2987675" y="5157788"/>
            <a:ext cx="5905500" cy="1511300"/>
            <a:chOff x="2987824" y="5157192"/>
            <a:chExt cx="5904656" cy="1511448"/>
          </a:xfrm>
        </p:grpSpPr>
        <p:pic>
          <p:nvPicPr>
            <p:cNvPr id="8" name="Picture 3" descr="D:\!Documents\!Customers\EuroGeographics\New Brand Guidelines\EG_brand_graphic\EG_brand_graphic_small_positive.eps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" t="-1808" r="12641" b="1808"/>
            <a:stretch/>
          </p:blipFill>
          <p:spPr bwMode="auto">
            <a:xfrm>
              <a:off x="2987824" y="5567795"/>
              <a:ext cx="5904656" cy="1100845"/>
            </a:xfrm>
            <a:prstGeom prst="roundRect">
              <a:avLst/>
            </a:prstGeom>
            <a:noFill/>
            <a:effectLst>
              <a:glow>
                <a:schemeClr val="bg1"/>
              </a:glow>
            </a:effectLst>
          </p:spPr>
        </p:pic>
        <p:sp>
          <p:nvSpPr>
            <p:cNvPr id="9" name="Rectangle 3"/>
            <p:cNvSpPr/>
            <p:nvPr userDrawn="1"/>
          </p:nvSpPr>
          <p:spPr>
            <a:xfrm>
              <a:off x="5508414" y="5157192"/>
              <a:ext cx="1079346" cy="8636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k-SK">
                <a:solidFill>
                  <a:prstClr val="white"/>
                </a:solidFill>
              </a:endParaRPr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6950"/>
          </a:xfrm>
        </p:spPr>
        <p:txBody>
          <a:bodyPr/>
          <a:lstStyle>
            <a:lvl1pPr algn="l">
              <a:defRPr/>
            </a:lvl1pPr>
          </a:lstStyle>
          <a:p>
            <a:endParaRPr lang="sk-SK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680521"/>
          </a:xfrm>
        </p:spPr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49831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2987675" y="5157788"/>
            <a:ext cx="5905500" cy="1511300"/>
            <a:chOff x="2987824" y="5157192"/>
            <a:chExt cx="5904656" cy="1511448"/>
          </a:xfrm>
        </p:grpSpPr>
        <p:pic>
          <p:nvPicPr>
            <p:cNvPr id="5" name="Picture 3" descr="D:\!Documents\!Customers\EuroGeographics\New Brand Guidelines\EG_brand_graphic\EG_brand_graphic_small_positive.eps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40000" contrast="-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" t="-1808" r="12641" b="1808"/>
            <a:stretch/>
          </p:blipFill>
          <p:spPr bwMode="auto">
            <a:xfrm>
              <a:off x="2987824" y="5567795"/>
              <a:ext cx="5904656" cy="1100845"/>
            </a:xfrm>
            <a:prstGeom prst="roundRect">
              <a:avLst/>
            </a:prstGeom>
            <a:noFill/>
            <a:effectLst>
              <a:glow>
                <a:schemeClr val="bg1"/>
              </a:glow>
            </a:effectLst>
          </p:spPr>
        </p:pic>
        <p:sp>
          <p:nvSpPr>
            <p:cNvPr id="6" name="Rectangle 16"/>
            <p:cNvSpPr/>
            <p:nvPr userDrawn="1"/>
          </p:nvSpPr>
          <p:spPr>
            <a:xfrm>
              <a:off x="5508414" y="5157192"/>
              <a:ext cx="1079346" cy="8636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k-SK">
                <a:solidFill>
                  <a:prstClr val="white"/>
                </a:solidFill>
              </a:endParaRPr>
            </a:p>
          </p:txBody>
        </p:sp>
      </p:grpSp>
      <p:pic>
        <p:nvPicPr>
          <p:cNvPr id="7" name="Picture 2" descr="D:\!Documents\!Customers\EuroGeographics\New Brand Guidelines\logos for Sallie\Eurogeographics logo RGB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37288"/>
            <a:ext cx="10080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11"/>
          <p:cNvSpPr/>
          <p:nvPr userDrawn="1"/>
        </p:nvSpPr>
        <p:spPr>
          <a:xfrm>
            <a:off x="252413" y="188913"/>
            <a:ext cx="8639175" cy="6480175"/>
          </a:xfrm>
          <a:prstGeom prst="roundRect">
            <a:avLst>
              <a:gd name="adj" fmla="val 3010"/>
            </a:avLst>
          </a:prstGeom>
          <a:noFill/>
          <a:ln>
            <a:solidFill>
              <a:srgbClr val="1D9D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>
              <a:solidFill>
                <a:prstClr val="white"/>
              </a:solidFill>
            </a:endParaRPr>
          </a:p>
        </p:txBody>
      </p:sp>
      <p:sp>
        <p:nvSpPr>
          <p:cNvPr id="9" name="TextBox 13"/>
          <p:cNvSpPr txBox="1"/>
          <p:nvPr userDrawn="1"/>
        </p:nvSpPr>
        <p:spPr>
          <a:xfrm>
            <a:off x="1476375" y="6172200"/>
            <a:ext cx="374332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k-SK" sz="700" dirty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CONNECTING YOU TO THE</a:t>
            </a:r>
          </a:p>
          <a:p>
            <a:pPr>
              <a:defRPr/>
            </a:pPr>
            <a:r>
              <a:rPr lang="sk-SK" sz="700" b="1" dirty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AUTHORITATIVE GEO-INFORMATION</a:t>
            </a:r>
          </a:p>
          <a:p>
            <a:pPr>
              <a:defRPr/>
            </a:pPr>
            <a:r>
              <a:rPr lang="sk-SK" sz="700" b="1" dirty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FRAMEWORK </a:t>
            </a:r>
            <a:r>
              <a:rPr lang="sk-SK" sz="700" dirty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 EUROPE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6950"/>
          </a:xfrm>
        </p:spPr>
        <p:txBody>
          <a:bodyPr/>
          <a:lstStyle>
            <a:lvl1pPr algn="l">
              <a:defRPr/>
            </a:lvl1pPr>
          </a:lstStyle>
          <a:p>
            <a:endParaRPr lang="sk-SK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680521"/>
          </a:xfrm>
        </p:spPr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53474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/>
          <p:cNvSpPr/>
          <p:nvPr userDrawn="1"/>
        </p:nvSpPr>
        <p:spPr>
          <a:xfrm>
            <a:off x="252413" y="188913"/>
            <a:ext cx="8639175" cy="6480175"/>
          </a:xfrm>
          <a:prstGeom prst="roundRect">
            <a:avLst>
              <a:gd name="adj" fmla="val 3010"/>
            </a:avLst>
          </a:prstGeom>
          <a:solidFill>
            <a:schemeClr val="bg1"/>
          </a:solidFill>
          <a:ln>
            <a:solidFill>
              <a:srgbClr val="1D9D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>
              <a:solidFill>
                <a:prstClr val="white"/>
              </a:solidFill>
            </a:endParaRPr>
          </a:p>
        </p:txBody>
      </p:sp>
      <p:pic>
        <p:nvPicPr>
          <p:cNvPr id="5" name="Picture 2" descr="D:\!Documents\!Customers\EuroGeographics\New Brand Guidelines\logos for Sallie\Eurogeographics logo RGB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37288"/>
            <a:ext cx="10080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7"/>
          <p:cNvSpPr txBox="1"/>
          <p:nvPr userDrawn="1"/>
        </p:nvSpPr>
        <p:spPr>
          <a:xfrm>
            <a:off x="1476375" y="6172200"/>
            <a:ext cx="374332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k-SK" sz="700" dirty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CONNECTING YOU TO THE</a:t>
            </a:r>
          </a:p>
          <a:p>
            <a:pPr>
              <a:defRPr/>
            </a:pPr>
            <a:r>
              <a:rPr lang="sk-SK" sz="700" b="1" dirty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AUTHORITATIVE GEO-INFORMATION</a:t>
            </a:r>
          </a:p>
          <a:p>
            <a:pPr>
              <a:defRPr/>
            </a:pPr>
            <a:r>
              <a:rPr lang="sk-SK" sz="700" b="1" dirty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FRAMEWORK </a:t>
            </a:r>
            <a:r>
              <a:rPr lang="sk-SK" sz="700" dirty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 EUROPE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6950"/>
          </a:xfrm>
        </p:spPr>
        <p:txBody>
          <a:bodyPr/>
          <a:lstStyle>
            <a:lvl1pPr algn="l">
              <a:defRPr/>
            </a:lvl1pPr>
          </a:lstStyle>
          <a:p>
            <a:endParaRPr lang="sk-SK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680521"/>
          </a:xfrm>
        </p:spPr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508078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6"/>
          <p:cNvSpPr/>
          <p:nvPr userDrawn="1"/>
        </p:nvSpPr>
        <p:spPr>
          <a:xfrm>
            <a:off x="252413" y="188913"/>
            <a:ext cx="8639175" cy="6480175"/>
          </a:xfrm>
          <a:prstGeom prst="roundRect">
            <a:avLst>
              <a:gd name="adj" fmla="val 3010"/>
            </a:avLst>
          </a:prstGeom>
          <a:solidFill>
            <a:schemeClr val="bg1"/>
          </a:solidFill>
          <a:ln>
            <a:solidFill>
              <a:srgbClr val="1D9D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>
              <a:solidFill>
                <a:prstClr val="white"/>
              </a:solidFill>
            </a:endParaRPr>
          </a:p>
        </p:txBody>
      </p:sp>
      <p:pic>
        <p:nvPicPr>
          <p:cNvPr id="6" name="Picture 2" descr="D:\!Documents\!Customers\EuroGeographics\New Brand Guidelines\logos for Sallie\Eurogeographics logo RGB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37288"/>
            <a:ext cx="10080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553200" y="632460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rgbClr val="2D2D2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sk-SK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9"/>
          <p:cNvSpPr txBox="1"/>
          <p:nvPr userDrawn="1"/>
        </p:nvSpPr>
        <p:spPr>
          <a:xfrm>
            <a:off x="1476375" y="6172200"/>
            <a:ext cx="374332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k-SK" sz="700" dirty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CONNECTING YOU TO THE</a:t>
            </a:r>
          </a:p>
          <a:p>
            <a:pPr>
              <a:defRPr/>
            </a:pPr>
            <a:r>
              <a:rPr lang="sk-SK" sz="700" b="1" dirty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AUTHORITATIVE GEO-INFORMATION</a:t>
            </a:r>
          </a:p>
          <a:p>
            <a:pPr>
              <a:defRPr/>
            </a:pPr>
            <a:r>
              <a:rPr lang="sk-SK" sz="700" b="1" dirty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FRAMEWORK </a:t>
            </a:r>
            <a:r>
              <a:rPr lang="sk-SK" sz="700" dirty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 EUROPE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k-SK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sk-SK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0982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none"/>
            </a:lvl1pPr>
          </a:lstStyle>
          <a:p>
            <a:r>
              <a:rPr lang="de-DE" smtClean="0"/>
              <a:t>Titelmasterformat durch Klicken bearbeiten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86549" y="6471814"/>
            <a:ext cx="159198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>
                <a:solidFill>
                  <a:prstClr val="black"/>
                </a:solidFill>
                <a:latin typeface="Arial" charset="0"/>
              </a:rPr>
              <a:t>30 October, 2013</a:t>
            </a:r>
            <a:endParaRPr lang="fi-FI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324100" y="623252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547813" y="6232525"/>
            <a:ext cx="5492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A88BBB15-0DB5-40ED-B9ED-C532DFC6A9B4}" type="slidenum">
              <a:rPr lang="fi-FI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497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/>
          <p:cNvSpPr/>
          <p:nvPr userDrawn="1"/>
        </p:nvSpPr>
        <p:spPr>
          <a:xfrm>
            <a:off x="252413" y="188913"/>
            <a:ext cx="8639175" cy="6480175"/>
          </a:xfrm>
          <a:prstGeom prst="roundRect">
            <a:avLst>
              <a:gd name="adj" fmla="val 3010"/>
            </a:avLst>
          </a:prstGeom>
          <a:solidFill>
            <a:schemeClr val="bg1"/>
          </a:solidFill>
          <a:ln>
            <a:solidFill>
              <a:srgbClr val="1D9D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>
              <a:solidFill>
                <a:prstClr val="white"/>
              </a:solidFill>
            </a:endParaRPr>
          </a:p>
        </p:txBody>
      </p:sp>
      <p:pic>
        <p:nvPicPr>
          <p:cNvPr id="5" name="Picture 2" descr="D:\!Documents\!Customers\EuroGeographics\New Brand Guidelines\logos for Sallie\Eurogeographics logo 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37288"/>
            <a:ext cx="10080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7"/>
          <p:cNvSpPr txBox="1"/>
          <p:nvPr userDrawn="1"/>
        </p:nvSpPr>
        <p:spPr>
          <a:xfrm>
            <a:off x="1476375" y="6172200"/>
            <a:ext cx="374332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k-SK" sz="700" dirty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CONNECTING YOU TO THE</a:t>
            </a:r>
          </a:p>
          <a:p>
            <a:pPr>
              <a:defRPr/>
            </a:pPr>
            <a:r>
              <a:rPr lang="sk-SK" sz="700" b="1" dirty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AUTHORITATIVE GEO-INFORMATION</a:t>
            </a:r>
          </a:p>
          <a:p>
            <a:pPr>
              <a:defRPr/>
            </a:pPr>
            <a:r>
              <a:rPr lang="sk-SK" sz="700" b="1" dirty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FRAMEWORK </a:t>
            </a:r>
            <a:r>
              <a:rPr lang="sk-SK" sz="700" dirty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 EUROPE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6950"/>
          </a:xfrm>
        </p:spPr>
        <p:txBody>
          <a:bodyPr/>
          <a:lstStyle>
            <a:lvl1pPr algn="l">
              <a:defRPr/>
            </a:lvl1pPr>
          </a:lstStyle>
          <a:p>
            <a:endParaRPr lang="sk-SK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680521"/>
          </a:xfrm>
        </p:spPr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66858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LF_wirefram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" t="16020" r="31919" b="36217"/>
          <a:stretch/>
        </p:blipFill>
        <p:spPr>
          <a:xfrm>
            <a:off x="0" y="1542238"/>
            <a:ext cx="9144000" cy="483273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9079" y="4721969"/>
            <a:ext cx="4855714" cy="1170686"/>
          </a:xfrm>
        </p:spPr>
        <p:txBody>
          <a:bodyPr tIns="0" bIns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400" b="1">
                <a:solidFill>
                  <a:srgbClr val="183071"/>
                </a:solidFill>
              </a:defRPr>
            </a:lvl1pPr>
            <a:lvl2pPr marL="0" indent="985838" algn="l">
              <a:lnSpc>
                <a:spcPct val="150000"/>
              </a:lnSpc>
              <a:buNone/>
              <a:defRPr sz="1400">
                <a:solidFill>
                  <a:srgbClr val="18307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-1"/>
            <a:ext cx="2286000" cy="180000"/>
          </a:xfrm>
          <a:prstGeom prst="rect">
            <a:avLst/>
          </a:prstGeom>
          <a:solidFill>
            <a:srgbClr val="FFD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-1"/>
            <a:ext cx="2286000" cy="180000"/>
          </a:xfrm>
          <a:prstGeom prst="rect">
            <a:avLst/>
          </a:prstGeom>
          <a:solidFill>
            <a:srgbClr val="0B51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-1"/>
            <a:ext cx="2286000" cy="180000"/>
          </a:xfrm>
          <a:prstGeom prst="rect">
            <a:avLst/>
          </a:prstGeom>
          <a:solidFill>
            <a:srgbClr val="2370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0" y="-1"/>
            <a:ext cx="2286000" cy="180000"/>
          </a:xfrm>
          <a:prstGeom prst="rect">
            <a:avLst/>
          </a:prstGeom>
          <a:solidFill>
            <a:srgbClr val="289A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420200"/>
            <a:ext cx="9144000" cy="180000"/>
          </a:xfrm>
          <a:prstGeom prst="rect">
            <a:avLst/>
          </a:prstGeom>
          <a:solidFill>
            <a:srgbClr val="1830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 descr="ELF_logo_rgb_for_we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01" y="179998"/>
            <a:ext cx="3287378" cy="124362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2428565"/>
            <a:ext cx="4567238" cy="1924050"/>
          </a:xfrm>
        </p:spPr>
        <p:txBody>
          <a:bodyPr/>
          <a:lstStyle>
            <a:lvl1pPr marL="0" indent="0">
              <a:buNone/>
              <a:defRPr sz="40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Subtitle 1"/>
          <p:cNvSpPr txBox="1">
            <a:spLocks/>
          </p:cNvSpPr>
          <p:nvPr/>
        </p:nvSpPr>
        <p:spPr>
          <a:xfrm>
            <a:off x="1735330" y="4714080"/>
            <a:ext cx="1825302" cy="1428869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269875" indent="-269875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FFDC00"/>
              </a:buClr>
              <a:buSzPct val="115000"/>
              <a:buFont typeface="Wingdings" charset="2"/>
              <a:buChar char=""/>
              <a:defRPr sz="1800" kern="1200">
                <a:solidFill>
                  <a:srgbClr val="183071"/>
                </a:solidFill>
                <a:latin typeface="+mn-lt"/>
                <a:ea typeface="+mn-ea"/>
                <a:cs typeface="+mn-cs"/>
              </a:defRPr>
            </a:lvl1pPr>
            <a:lvl2pPr marL="269875" indent="-269875" algn="l" defTabSz="457200" rtl="0" eaLnBrk="1" latinLnBrk="0" hangingPunct="1">
              <a:spcBef>
                <a:spcPct val="20000"/>
              </a:spcBef>
              <a:buClr>
                <a:srgbClr val="289ADC"/>
              </a:buClr>
              <a:buFont typeface="Arial"/>
              <a:buNone/>
              <a:defRPr sz="1800" b="1" kern="1200">
                <a:solidFill>
                  <a:srgbClr val="289ADC"/>
                </a:solidFill>
                <a:latin typeface="+mn-lt"/>
                <a:ea typeface="+mn-ea"/>
                <a:cs typeface="+mn-cs"/>
              </a:defRPr>
            </a:lvl2pPr>
            <a:lvl3pPr marL="446088" indent="-176213" algn="l" defTabSz="457200" rtl="0" eaLnBrk="1" latinLnBrk="0" hangingPunct="1">
              <a:spcBef>
                <a:spcPct val="20000"/>
              </a:spcBef>
              <a:buClr>
                <a:srgbClr val="2370BC"/>
              </a:buClr>
              <a:buSzPct val="110000"/>
              <a:buFont typeface="Wingdings" charset="2"/>
              <a:buChar char=""/>
              <a:defRPr sz="1800" kern="1200">
                <a:solidFill>
                  <a:srgbClr val="18307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Font typeface="Wingdings" charset="2"/>
              <a:buNone/>
            </a:pPr>
            <a:r>
              <a:rPr lang="en-GB" sz="1400" b="1" dirty="0" smtClean="0">
                <a:solidFill>
                  <a:srgbClr val="289ADC"/>
                </a:solidFill>
              </a:rPr>
              <a:t>Presentation to: </a:t>
            </a:r>
          </a:p>
          <a:p>
            <a:pPr marL="0" indent="0" algn="r">
              <a:lnSpc>
                <a:spcPct val="150000"/>
              </a:lnSpc>
              <a:spcBef>
                <a:spcPts val="0"/>
              </a:spcBef>
              <a:buFont typeface="Wingdings" charset="2"/>
              <a:buNone/>
            </a:pPr>
            <a:r>
              <a:rPr lang="en-GB" sz="1400" b="1" dirty="0" smtClean="0">
                <a:solidFill>
                  <a:srgbClr val="289ADC"/>
                </a:solidFill>
              </a:rPr>
              <a:t>Author: </a:t>
            </a:r>
          </a:p>
          <a:p>
            <a:pPr marL="0" indent="0" algn="r">
              <a:lnSpc>
                <a:spcPct val="150000"/>
              </a:lnSpc>
              <a:spcBef>
                <a:spcPts val="0"/>
              </a:spcBef>
              <a:buFont typeface="Wingdings" charset="2"/>
              <a:buNone/>
            </a:pPr>
            <a:r>
              <a:rPr lang="en-GB" sz="1400" b="1" dirty="0" smtClean="0">
                <a:solidFill>
                  <a:srgbClr val="289ADC"/>
                </a:solidFill>
              </a:rPr>
              <a:t>Date:</a:t>
            </a:r>
          </a:p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6405947"/>
            <a:ext cx="1486586" cy="47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292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LF_wirefram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" t="11181" r="31953" b="35683"/>
          <a:stretch/>
        </p:blipFill>
        <p:spPr>
          <a:xfrm>
            <a:off x="0" y="761738"/>
            <a:ext cx="9144000" cy="56208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0528" y="188640"/>
            <a:ext cx="6571952" cy="5839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688" y="2010974"/>
            <a:ext cx="7885778" cy="4115189"/>
          </a:xfrm>
        </p:spPr>
        <p:txBody>
          <a:bodyPr/>
          <a:lstStyle>
            <a:lvl1pPr>
              <a:buClr>
                <a:srgbClr val="FFDC00"/>
              </a:buClr>
              <a:buSzPct val="112000"/>
              <a:defRPr/>
            </a:lvl1pPr>
            <a:lvl2pPr marL="627063" indent="-268288">
              <a:buFont typeface="Wingdings" pitchFamily="2" charset="2"/>
              <a:buChar char=""/>
              <a:defRPr b="0">
                <a:solidFill>
                  <a:srgbClr val="002060"/>
                </a:solidFill>
              </a:defRPr>
            </a:lvl2pPr>
            <a:lvl3pPr marL="898525" indent="-271463">
              <a:buClr>
                <a:srgbClr val="2370BC"/>
              </a:buClr>
              <a:buSzPct val="120000"/>
              <a:buFont typeface="Wingdings" charset="2"/>
              <a:buChar char=""/>
              <a:defRPr sz="1600"/>
            </a:lvl3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-1"/>
            <a:ext cx="2286000" cy="180000"/>
          </a:xfrm>
          <a:prstGeom prst="rect">
            <a:avLst/>
          </a:prstGeom>
          <a:solidFill>
            <a:srgbClr val="FFD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-1"/>
            <a:ext cx="2286000" cy="180000"/>
          </a:xfrm>
          <a:prstGeom prst="rect">
            <a:avLst/>
          </a:prstGeom>
          <a:solidFill>
            <a:srgbClr val="0B51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-1"/>
            <a:ext cx="2286000" cy="180000"/>
          </a:xfrm>
          <a:prstGeom prst="rect">
            <a:avLst/>
          </a:prstGeom>
          <a:solidFill>
            <a:srgbClr val="2370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0" y="-1"/>
            <a:ext cx="2286000" cy="180000"/>
          </a:xfrm>
          <a:prstGeom prst="rect">
            <a:avLst/>
          </a:prstGeom>
          <a:solidFill>
            <a:srgbClr val="289A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761738"/>
            <a:ext cx="9144000" cy="72000"/>
          </a:xfrm>
          <a:prstGeom prst="rect">
            <a:avLst/>
          </a:prstGeom>
          <a:solidFill>
            <a:srgbClr val="1830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 descr="ELF_logo_rgb_for_we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02" y="238787"/>
            <a:ext cx="1314951" cy="4974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6405947"/>
            <a:ext cx="1486586" cy="47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240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ELF_wirefram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" t="11181" r="31953" b="35683"/>
          <a:stretch/>
        </p:blipFill>
        <p:spPr>
          <a:xfrm>
            <a:off x="0" y="761738"/>
            <a:ext cx="9144000" cy="56208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-1"/>
            <a:ext cx="2286000" cy="180000"/>
          </a:xfrm>
          <a:prstGeom prst="rect">
            <a:avLst/>
          </a:prstGeom>
          <a:solidFill>
            <a:srgbClr val="FFD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-1"/>
            <a:ext cx="2286000" cy="180000"/>
          </a:xfrm>
          <a:prstGeom prst="rect">
            <a:avLst/>
          </a:prstGeom>
          <a:solidFill>
            <a:srgbClr val="0B51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-1"/>
            <a:ext cx="2286000" cy="180000"/>
          </a:xfrm>
          <a:prstGeom prst="rect">
            <a:avLst/>
          </a:prstGeom>
          <a:solidFill>
            <a:srgbClr val="2370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0" y="-1"/>
            <a:ext cx="2286000" cy="180000"/>
          </a:xfrm>
          <a:prstGeom prst="rect">
            <a:avLst/>
          </a:prstGeom>
          <a:solidFill>
            <a:srgbClr val="289A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761738"/>
            <a:ext cx="9144000" cy="72000"/>
          </a:xfrm>
          <a:prstGeom prst="rect">
            <a:avLst/>
          </a:prstGeom>
          <a:solidFill>
            <a:srgbClr val="1830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 descr="ELF_logo_rgb_for_we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02" y="238787"/>
            <a:ext cx="1314951" cy="49745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76274" y="2393950"/>
            <a:ext cx="6837651" cy="1881187"/>
          </a:xfrm>
        </p:spPr>
        <p:txBody>
          <a:bodyPr tIns="0"/>
          <a:lstStyle>
            <a:lvl1pPr marL="0" indent="0">
              <a:buNone/>
              <a:defRPr sz="4000">
                <a:solidFill>
                  <a:srgbClr val="289ADC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192" y="6398055"/>
            <a:ext cx="15811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561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LF_wirefram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" t="11181" r="31953" b="35683"/>
          <a:stretch/>
        </p:blipFill>
        <p:spPr>
          <a:xfrm>
            <a:off x="0" y="761738"/>
            <a:ext cx="9144000" cy="56208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-1"/>
            <a:ext cx="2286000" cy="180000"/>
          </a:xfrm>
          <a:prstGeom prst="rect">
            <a:avLst/>
          </a:prstGeom>
          <a:solidFill>
            <a:srgbClr val="FFD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-1"/>
            <a:ext cx="2286000" cy="180000"/>
          </a:xfrm>
          <a:prstGeom prst="rect">
            <a:avLst/>
          </a:prstGeom>
          <a:solidFill>
            <a:srgbClr val="0B51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-1"/>
            <a:ext cx="2286000" cy="180000"/>
          </a:xfrm>
          <a:prstGeom prst="rect">
            <a:avLst/>
          </a:prstGeom>
          <a:solidFill>
            <a:srgbClr val="2370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0" y="-1"/>
            <a:ext cx="2286000" cy="180000"/>
          </a:xfrm>
          <a:prstGeom prst="rect">
            <a:avLst/>
          </a:prstGeom>
          <a:solidFill>
            <a:srgbClr val="289A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761738"/>
            <a:ext cx="9144000" cy="72000"/>
          </a:xfrm>
          <a:prstGeom prst="rect">
            <a:avLst/>
          </a:prstGeom>
          <a:solidFill>
            <a:srgbClr val="1830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 descr="ELF_logo_rgb_for_we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02" y="238787"/>
            <a:ext cx="1314951" cy="49745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87950" y="2010909"/>
            <a:ext cx="7895663" cy="1093270"/>
          </a:xfrm>
        </p:spPr>
        <p:txBody>
          <a:bodyPr/>
          <a:lstStyle>
            <a:lvl1pPr marL="0" indent="0">
              <a:buNone/>
              <a:defRPr b="1">
                <a:solidFill>
                  <a:srgbClr val="289ADC"/>
                </a:solidFill>
              </a:defRPr>
            </a:lvl1pPr>
            <a:lvl2pPr marL="269875" indent="-269875">
              <a:defRPr sz="1800" b="0">
                <a:solidFill>
                  <a:srgbClr val="183071"/>
                </a:solidFill>
              </a:defRPr>
            </a:lvl2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275" y="1152525"/>
            <a:ext cx="7907338" cy="606425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80621" y="2993112"/>
            <a:ext cx="7849581" cy="3052988"/>
          </a:xfrm>
          <a:prstGeom prst="roundRect">
            <a:avLst>
              <a:gd name="adj" fmla="val 6093"/>
            </a:avLst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rgbClr val="0B51A3"/>
            </a:solidFill>
          </a:ln>
          <a:effectLst>
            <a:outerShdw blurRad="1905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5"/>
          </p:nvPr>
        </p:nvSpPr>
        <p:spPr>
          <a:xfrm>
            <a:off x="993682" y="3210003"/>
            <a:ext cx="7166982" cy="270439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nb-NO" smtClean="0"/>
              <a:t>Klikk ikonet for å legge til et diagram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96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2987824" y="5157912"/>
            <a:ext cx="5904656" cy="1511448"/>
            <a:chOff x="2987824" y="5157192"/>
            <a:chExt cx="5904656" cy="1511448"/>
          </a:xfrm>
        </p:grpSpPr>
        <p:pic>
          <p:nvPicPr>
            <p:cNvPr id="11" name="Picture 3" descr="D:\!Documents\!Customers\EuroGeographics\New Brand Guidelines\EG_brand_graphic\EG_brand_graphic_small_positive.eps"/>
            <p:cNvPicPr>
              <a:picLocks noChangeAspect="1" noChangeArrowheads="1"/>
            </p:cNvPicPr>
            <p:nvPr userDrawn="1"/>
          </p:nvPicPr>
          <p:blipFill rotWithShape="1"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40000" contrast="-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" t="-1808" r="12641" b="1808"/>
            <a:stretch/>
          </p:blipFill>
          <p:spPr bwMode="auto">
            <a:xfrm>
              <a:off x="2987824" y="5567795"/>
              <a:ext cx="5904656" cy="1100845"/>
            </a:xfrm>
            <a:prstGeom prst="roundRect">
              <a:avLst/>
            </a:prstGeom>
            <a:noFill/>
            <a:effectLst>
              <a:glow>
                <a:schemeClr val="bg1"/>
              </a:glow>
            </a:effectLst>
          </p:spPr>
        </p:pic>
        <p:sp>
          <p:nvSpPr>
            <p:cNvPr id="17" name="Rectangle 16"/>
            <p:cNvSpPr/>
            <p:nvPr userDrawn="1"/>
          </p:nvSpPr>
          <p:spPr>
            <a:xfrm>
              <a:off x="5508104" y="5157192"/>
              <a:ext cx="1080120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pic>
        <p:nvPicPr>
          <p:cNvPr id="13" name="Picture 2" descr="D:\!Documents\!Customers\EuroGeographics\New Brand Guidelines\logos for Sallie\Eurogeographics logo 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37312"/>
            <a:ext cx="1008112" cy="32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 userDrawn="1"/>
        </p:nvSpPr>
        <p:spPr>
          <a:xfrm>
            <a:off x="252000" y="188640"/>
            <a:ext cx="8640000" cy="6480000"/>
          </a:xfrm>
          <a:prstGeom prst="roundRect">
            <a:avLst>
              <a:gd name="adj" fmla="val 3010"/>
            </a:avLst>
          </a:prstGeom>
          <a:noFill/>
          <a:ln>
            <a:solidFill>
              <a:srgbClr val="1D9D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475656" y="6172419"/>
            <a:ext cx="37444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700" b="0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CONNECTING YOU TO THE</a:t>
            </a:r>
          </a:p>
          <a:p>
            <a:r>
              <a:rPr lang="sk-SK" sz="700" b="1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AUTHORITATIVE GEO-INFORMATION</a:t>
            </a:r>
          </a:p>
          <a:p>
            <a:r>
              <a:rPr lang="sk-SK" sz="700" b="1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FRAMEWORK</a:t>
            </a:r>
            <a:r>
              <a:rPr lang="sk-SK" sz="700" b="1" baseline="0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k-SK" sz="700" b="0" baseline="0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 EUROPE</a:t>
            </a:r>
            <a:endParaRPr lang="sk-SK" sz="700" b="0" dirty="0">
              <a:solidFill>
                <a:srgbClr val="2D2D2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6950"/>
          </a:xfrm>
        </p:spPr>
        <p:txBody>
          <a:bodyPr/>
          <a:lstStyle>
            <a:lvl1pPr algn="l">
              <a:defRPr/>
            </a:lvl1pPr>
          </a:lstStyle>
          <a:p>
            <a:endParaRPr lang="sk-SK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680521"/>
          </a:xfrm>
        </p:spPr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18309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LF_wirefram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" t="11181" r="31953" b="35683"/>
          <a:stretch/>
        </p:blipFill>
        <p:spPr>
          <a:xfrm>
            <a:off x="0" y="736237"/>
            <a:ext cx="9144000" cy="56208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-1"/>
            <a:ext cx="2286000" cy="180000"/>
          </a:xfrm>
          <a:prstGeom prst="rect">
            <a:avLst/>
          </a:prstGeom>
          <a:solidFill>
            <a:srgbClr val="FFD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-1"/>
            <a:ext cx="2286000" cy="180000"/>
          </a:xfrm>
          <a:prstGeom prst="rect">
            <a:avLst/>
          </a:prstGeom>
          <a:solidFill>
            <a:srgbClr val="0B51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-1"/>
            <a:ext cx="2286000" cy="180000"/>
          </a:xfrm>
          <a:prstGeom prst="rect">
            <a:avLst/>
          </a:prstGeom>
          <a:solidFill>
            <a:srgbClr val="2370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0" y="-1"/>
            <a:ext cx="2286000" cy="180000"/>
          </a:xfrm>
          <a:prstGeom prst="rect">
            <a:avLst/>
          </a:prstGeom>
          <a:solidFill>
            <a:srgbClr val="289A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761738"/>
            <a:ext cx="9144000" cy="72000"/>
          </a:xfrm>
          <a:prstGeom prst="rect">
            <a:avLst/>
          </a:prstGeom>
          <a:solidFill>
            <a:srgbClr val="1830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ELF_logo_rgb_for_we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02" y="238787"/>
            <a:ext cx="1314951" cy="49745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833395" y="1974850"/>
            <a:ext cx="4853406" cy="4071250"/>
          </a:xfrm>
          <a:prstGeom prst="roundRect">
            <a:avLst>
              <a:gd name="adj" fmla="val 6093"/>
            </a:avLst>
          </a:prstGeom>
          <a:solidFill>
            <a:schemeClr val="bg1"/>
          </a:solidFill>
          <a:ln w="25400">
            <a:solidFill>
              <a:srgbClr val="0B51A3"/>
            </a:solidFill>
          </a:ln>
          <a:effectLst>
            <a:outerShdw blurRad="1905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63575" y="1998366"/>
            <a:ext cx="3016955" cy="4071250"/>
          </a:xfrm>
        </p:spPr>
        <p:txBody>
          <a:bodyPr/>
          <a:lstStyle>
            <a:lvl1pPr marL="0" indent="0">
              <a:buNone/>
              <a:defRPr b="1">
                <a:solidFill>
                  <a:srgbClr val="289ADC"/>
                </a:solidFill>
              </a:defRPr>
            </a:lvl1pPr>
            <a:lvl2pPr marL="0" indent="0">
              <a:buFont typeface="Arial"/>
              <a:buNone/>
              <a:defRPr b="0">
                <a:solidFill>
                  <a:srgbClr val="183071"/>
                </a:solidFill>
              </a:defRPr>
            </a:lvl2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13"/>
          </p:nvPr>
        </p:nvSpPr>
        <p:spPr>
          <a:xfrm>
            <a:off x="4056814" y="2174875"/>
            <a:ext cx="4409580" cy="36814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smtClean="0"/>
              <a:t>Klikk ikonet for å legge til et diagram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24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LF_wirefram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" t="11181" r="31953" b="35683"/>
          <a:stretch/>
        </p:blipFill>
        <p:spPr>
          <a:xfrm>
            <a:off x="0" y="761738"/>
            <a:ext cx="9144000" cy="5620811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680621" y="1265642"/>
            <a:ext cx="7750497" cy="4789857"/>
          </a:xfrm>
          <a:prstGeom prst="roundRect">
            <a:avLst>
              <a:gd name="adj" fmla="val 6093"/>
            </a:avLst>
          </a:prstGeom>
          <a:solidFill>
            <a:schemeClr val="bg1"/>
          </a:solidFill>
          <a:ln w="12700">
            <a:noFill/>
          </a:ln>
          <a:effectLst>
            <a:outerShdw blurRad="1905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7388" y="1265641"/>
            <a:ext cx="7743730" cy="3961850"/>
          </a:xfrm>
          <a:prstGeom prst="roundRect">
            <a:avLst>
              <a:gd name="adj" fmla="val 7197"/>
            </a:avLst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-1"/>
            <a:ext cx="2286000" cy="180000"/>
          </a:xfrm>
          <a:prstGeom prst="rect">
            <a:avLst/>
          </a:prstGeom>
          <a:solidFill>
            <a:srgbClr val="FFD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0" y="-1"/>
            <a:ext cx="2286000" cy="180000"/>
          </a:xfrm>
          <a:prstGeom prst="rect">
            <a:avLst/>
          </a:prstGeom>
          <a:solidFill>
            <a:srgbClr val="0B51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-1"/>
            <a:ext cx="2286000" cy="180000"/>
          </a:xfrm>
          <a:prstGeom prst="rect">
            <a:avLst/>
          </a:prstGeom>
          <a:solidFill>
            <a:srgbClr val="2370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0" y="-1"/>
            <a:ext cx="2286000" cy="180000"/>
          </a:xfrm>
          <a:prstGeom prst="rect">
            <a:avLst/>
          </a:prstGeom>
          <a:solidFill>
            <a:srgbClr val="289A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761738"/>
            <a:ext cx="9144000" cy="72000"/>
          </a:xfrm>
          <a:prstGeom prst="rect">
            <a:avLst/>
          </a:prstGeom>
          <a:solidFill>
            <a:srgbClr val="1830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 descr="ELF_logo_rgb_for_we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02" y="238787"/>
            <a:ext cx="1314951" cy="497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4882280"/>
            <a:ext cx="7743730" cy="714646"/>
          </a:xfrm>
          <a:solidFill>
            <a:schemeClr val="bg1"/>
          </a:solidFill>
        </p:spPr>
        <p:txBody>
          <a:bodyPr lIns="360000" tIns="360000" rIns="360000"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8023" y="5667476"/>
            <a:ext cx="7347818" cy="282198"/>
          </a:xfrm>
        </p:spPr>
        <p:txBody>
          <a:bodyPr/>
          <a:lstStyle>
            <a:lvl1pPr marL="0" indent="0">
              <a:buNone/>
              <a:defRPr sz="1200" b="0" i="1">
                <a:solidFill>
                  <a:schemeClr val="tx1"/>
                </a:solidFill>
                <a:latin typeface="Calibri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1994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LF_wirefram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" t="11181" r="31953" b="35683"/>
          <a:stretch/>
        </p:blipFill>
        <p:spPr>
          <a:xfrm>
            <a:off x="0" y="761738"/>
            <a:ext cx="9144000" cy="56208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-1"/>
            <a:ext cx="2286000" cy="180000"/>
          </a:xfrm>
          <a:prstGeom prst="rect">
            <a:avLst/>
          </a:prstGeom>
          <a:solidFill>
            <a:srgbClr val="FFD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-1"/>
            <a:ext cx="2286000" cy="180000"/>
          </a:xfrm>
          <a:prstGeom prst="rect">
            <a:avLst/>
          </a:prstGeom>
          <a:solidFill>
            <a:srgbClr val="0B51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-1"/>
            <a:ext cx="2286000" cy="180000"/>
          </a:xfrm>
          <a:prstGeom prst="rect">
            <a:avLst/>
          </a:prstGeom>
          <a:solidFill>
            <a:srgbClr val="2370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0" y="-1"/>
            <a:ext cx="2286000" cy="180000"/>
          </a:xfrm>
          <a:prstGeom prst="rect">
            <a:avLst/>
          </a:prstGeom>
          <a:solidFill>
            <a:srgbClr val="289A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761738"/>
            <a:ext cx="9144000" cy="72000"/>
          </a:xfrm>
          <a:prstGeom prst="rect">
            <a:avLst/>
          </a:prstGeom>
          <a:solidFill>
            <a:srgbClr val="1830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 descr="ELF_logo_rgb_for_we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02" y="238787"/>
            <a:ext cx="1314951" cy="497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74688" y="1998903"/>
            <a:ext cx="3711575" cy="3938347"/>
          </a:xfrm>
        </p:spPr>
        <p:txBody>
          <a:bodyPr/>
          <a:lstStyle>
            <a:lvl2pPr marL="0" indent="0">
              <a:defRPr/>
            </a:lvl2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572000" y="1998663"/>
            <a:ext cx="4114800" cy="3938587"/>
          </a:xfrm>
          <a:prstGeom prst="roundRect">
            <a:avLst>
              <a:gd name="adj" fmla="val 7113"/>
            </a:avLst>
          </a:prstGeom>
          <a:solidFill>
            <a:schemeClr val="bg1"/>
          </a:solidFill>
          <a:ln w="25400">
            <a:solidFill>
              <a:srgbClr val="183071"/>
            </a:solidFill>
          </a:ln>
          <a:effectLst>
            <a:outerShdw blurRad="193675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7807897" y="2210881"/>
            <a:ext cx="682053" cy="775714"/>
          </a:xfrm>
          <a:prstGeom prst="roundRect">
            <a:avLst>
              <a:gd name="adj" fmla="val 12016"/>
            </a:avLst>
          </a:prstGeom>
          <a:solidFill>
            <a:schemeClr val="bg1"/>
          </a:solidFill>
          <a:ln w="12700">
            <a:solidFill>
              <a:srgbClr val="183071"/>
            </a:solidFill>
          </a:ln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22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7807897" y="3123995"/>
            <a:ext cx="682053" cy="775714"/>
          </a:xfrm>
          <a:prstGeom prst="roundRect">
            <a:avLst>
              <a:gd name="adj" fmla="val 12016"/>
            </a:avLst>
          </a:prstGeom>
          <a:solidFill>
            <a:schemeClr val="bg1"/>
          </a:solidFill>
          <a:ln w="12700">
            <a:solidFill>
              <a:srgbClr val="183071"/>
            </a:solidFill>
          </a:ln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7807897" y="4037109"/>
            <a:ext cx="682053" cy="775714"/>
          </a:xfrm>
          <a:prstGeom prst="roundRect">
            <a:avLst>
              <a:gd name="adj" fmla="val 12016"/>
            </a:avLst>
          </a:prstGeom>
          <a:solidFill>
            <a:schemeClr val="bg1"/>
          </a:solidFill>
          <a:ln w="12700">
            <a:solidFill>
              <a:srgbClr val="183071"/>
            </a:solidFill>
          </a:ln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24" name="Picture Placeholder 18"/>
          <p:cNvSpPr>
            <a:spLocks noGrp="1"/>
          </p:cNvSpPr>
          <p:nvPr>
            <p:ph type="pic" sz="quarter" idx="17"/>
          </p:nvPr>
        </p:nvSpPr>
        <p:spPr>
          <a:xfrm>
            <a:off x="7807897" y="4950222"/>
            <a:ext cx="682053" cy="775714"/>
          </a:xfrm>
          <a:prstGeom prst="roundRect">
            <a:avLst>
              <a:gd name="adj" fmla="val 12016"/>
            </a:avLst>
          </a:prstGeom>
          <a:solidFill>
            <a:schemeClr val="bg1"/>
          </a:solidFill>
          <a:ln w="12700">
            <a:solidFill>
              <a:srgbClr val="183071"/>
            </a:solidFill>
          </a:ln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59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LF_wirefram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" t="11181" r="31953" b="35683"/>
          <a:stretch/>
        </p:blipFill>
        <p:spPr>
          <a:xfrm>
            <a:off x="0" y="761738"/>
            <a:ext cx="9144000" cy="56208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-1"/>
            <a:ext cx="2286000" cy="180000"/>
          </a:xfrm>
          <a:prstGeom prst="rect">
            <a:avLst/>
          </a:prstGeom>
          <a:solidFill>
            <a:srgbClr val="FFD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-1"/>
            <a:ext cx="2286000" cy="180000"/>
          </a:xfrm>
          <a:prstGeom prst="rect">
            <a:avLst/>
          </a:prstGeom>
          <a:solidFill>
            <a:srgbClr val="0B51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-1"/>
            <a:ext cx="2286000" cy="180000"/>
          </a:xfrm>
          <a:prstGeom prst="rect">
            <a:avLst/>
          </a:prstGeom>
          <a:solidFill>
            <a:srgbClr val="2370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0" y="-1"/>
            <a:ext cx="2286000" cy="180000"/>
          </a:xfrm>
          <a:prstGeom prst="rect">
            <a:avLst/>
          </a:prstGeom>
          <a:solidFill>
            <a:srgbClr val="289A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761738"/>
            <a:ext cx="9144000" cy="72000"/>
          </a:xfrm>
          <a:prstGeom prst="rect">
            <a:avLst/>
          </a:prstGeom>
          <a:solidFill>
            <a:srgbClr val="1830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ELF_logo_rgb_for_we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02" y="238787"/>
            <a:ext cx="1314951" cy="497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74688" y="2011310"/>
            <a:ext cx="7756430" cy="3926607"/>
          </a:xfrm>
        </p:spPr>
        <p:txBody>
          <a:bodyPr/>
          <a:lstStyle>
            <a:lvl3pPr>
              <a:defRPr sz="1100">
                <a:solidFill>
                  <a:srgbClr val="000000"/>
                </a:solidFill>
              </a:defRPr>
            </a:lvl3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15" name="Table Placeholder 14"/>
          <p:cNvSpPr>
            <a:spLocks noGrp="1"/>
          </p:cNvSpPr>
          <p:nvPr>
            <p:ph type="tbl" sz="quarter" idx="13"/>
          </p:nvPr>
        </p:nvSpPr>
        <p:spPr>
          <a:xfrm>
            <a:off x="680621" y="3122707"/>
            <a:ext cx="7849017" cy="2634932"/>
          </a:xfrm>
          <a:noFill/>
          <a:ln w="12700">
            <a:solidFill>
              <a:srgbClr val="0B51A3"/>
            </a:solidFill>
          </a:ln>
        </p:spPr>
        <p:txBody>
          <a:bodyPr lIns="144000" tIns="46800" rIns="144000"/>
          <a:lstStyle>
            <a:lvl1pPr marL="0" indent="0">
              <a:buNone/>
              <a:defRPr sz="1100"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Klikk ikonet for å legge til en tabell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12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8BAB49-940D-4A0F-B950-014E7DCCDC5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192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8BAB49-940D-4A0F-B950-014E7DCCDC5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74688" y="44624"/>
            <a:ext cx="8012112" cy="5839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7496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ELF_wirefram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" t="16020" r="31919" b="36217"/>
          <a:stretch/>
        </p:blipFill>
        <p:spPr>
          <a:xfrm>
            <a:off x="0" y="1542239"/>
            <a:ext cx="9144000" cy="48327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68770" y="2432540"/>
            <a:ext cx="4708769" cy="1367692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+mn-lt"/>
                <a:cs typeface="Calibri"/>
              </a:defRPr>
            </a:lvl1pPr>
          </a:lstStyle>
          <a:p>
            <a:r>
              <a:rPr lang="en-GB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6004" y="4669694"/>
            <a:ext cx="4099169" cy="1365795"/>
          </a:xfrm>
        </p:spPr>
        <p:txBody>
          <a:bodyPr lIns="0"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defRPr sz="1400" b="1">
                <a:solidFill>
                  <a:srgbClr val="1830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2286000" cy="180000"/>
          </a:xfrm>
          <a:prstGeom prst="rect">
            <a:avLst/>
          </a:prstGeom>
          <a:solidFill>
            <a:srgbClr val="FFD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286000" y="-1"/>
            <a:ext cx="2286000" cy="180000"/>
          </a:xfrm>
          <a:prstGeom prst="rect">
            <a:avLst/>
          </a:prstGeom>
          <a:solidFill>
            <a:srgbClr val="0B51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00" y="-1"/>
            <a:ext cx="2286000" cy="180000"/>
          </a:xfrm>
          <a:prstGeom prst="rect">
            <a:avLst/>
          </a:prstGeom>
          <a:solidFill>
            <a:srgbClr val="2370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858000" y="-1"/>
            <a:ext cx="2286000" cy="180000"/>
          </a:xfrm>
          <a:prstGeom prst="rect">
            <a:avLst/>
          </a:prstGeom>
          <a:solidFill>
            <a:srgbClr val="289A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1420200"/>
            <a:ext cx="9144000" cy="180000"/>
          </a:xfrm>
          <a:prstGeom prst="rect">
            <a:avLst/>
          </a:prstGeom>
          <a:solidFill>
            <a:srgbClr val="1830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 descr="ELF_logo_rgb_for_we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01" y="179999"/>
            <a:ext cx="3287379" cy="1243625"/>
          </a:xfrm>
          <a:prstGeom prst="rect">
            <a:avLst/>
          </a:prstGeom>
        </p:spPr>
      </p:pic>
      <p:sp>
        <p:nvSpPr>
          <p:cNvPr id="13" name="Subtitle 1"/>
          <p:cNvSpPr txBox="1">
            <a:spLocks/>
          </p:cNvSpPr>
          <p:nvPr userDrawn="1"/>
        </p:nvSpPr>
        <p:spPr>
          <a:xfrm>
            <a:off x="1735330" y="4714081"/>
            <a:ext cx="1825303" cy="1428869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269875" indent="-269875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FFDC00"/>
              </a:buClr>
              <a:buSzPct val="115000"/>
              <a:buFont typeface="Wingdings" charset="2"/>
              <a:buChar char=""/>
              <a:defRPr sz="1800" kern="1200">
                <a:solidFill>
                  <a:srgbClr val="183071"/>
                </a:solidFill>
                <a:latin typeface="+mn-lt"/>
                <a:ea typeface="+mn-ea"/>
                <a:cs typeface="+mn-cs"/>
              </a:defRPr>
            </a:lvl1pPr>
            <a:lvl2pPr marL="269875" indent="-269875" algn="l" defTabSz="457200" rtl="0" eaLnBrk="1" latinLnBrk="0" hangingPunct="1">
              <a:spcBef>
                <a:spcPct val="20000"/>
              </a:spcBef>
              <a:buClr>
                <a:srgbClr val="289ADC"/>
              </a:buClr>
              <a:buFont typeface="Arial"/>
              <a:buNone/>
              <a:defRPr sz="1800" b="1" kern="1200">
                <a:solidFill>
                  <a:srgbClr val="289ADC"/>
                </a:solidFill>
                <a:latin typeface="+mn-lt"/>
                <a:ea typeface="+mn-ea"/>
                <a:cs typeface="+mn-cs"/>
              </a:defRPr>
            </a:lvl2pPr>
            <a:lvl3pPr marL="446088" indent="-176213" algn="l" defTabSz="457200" rtl="0" eaLnBrk="1" latinLnBrk="0" hangingPunct="1">
              <a:spcBef>
                <a:spcPct val="20000"/>
              </a:spcBef>
              <a:buClr>
                <a:srgbClr val="2370BC"/>
              </a:buClr>
              <a:buSzPct val="110000"/>
              <a:buFont typeface="Wingdings" charset="2"/>
              <a:buChar char=""/>
              <a:defRPr sz="1800" kern="1200">
                <a:solidFill>
                  <a:srgbClr val="18307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Font typeface="Wingdings" charset="2"/>
              <a:buNone/>
            </a:pPr>
            <a:r>
              <a:rPr lang="en-GB" sz="1400" b="1" dirty="0" smtClean="0">
                <a:solidFill>
                  <a:srgbClr val="289ADC"/>
                </a:solidFill>
              </a:rPr>
              <a:t>Presentation to: </a:t>
            </a:r>
          </a:p>
          <a:p>
            <a:pPr marL="0" indent="0" algn="r">
              <a:lnSpc>
                <a:spcPct val="150000"/>
              </a:lnSpc>
              <a:spcBef>
                <a:spcPts val="0"/>
              </a:spcBef>
              <a:buFont typeface="Wingdings" charset="2"/>
              <a:buNone/>
            </a:pPr>
            <a:r>
              <a:rPr lang="en-GB" sz="1400" b="1" dirty="0" smtClean="0">
                <a:solidFill>
                  <a:srgbClr val="289ADC"/>
                </a:solidFill>
              </a:rPr>
              <a:t>By: </a:t>
            </a:r>
          </a:p>
          <a:p>
            <a:pPr marL="0" indent="0" algn="r">
              <a:lnSpc>
                <a:spcPct val="150000"/>
              </a:lnSpc>
              <a:spcBef>
                <a:spcPts val="0"/>
              </a:spcBef>
              <a:buFont typeface="Wingdings" charset="2"/>
              <a:buNone/>
            </a:pPr>
            <a:r>
              <a:rPr lang="en-GB" sz="1400" b="1" dirty="0" smtClean="0">
                <a:solidFill>
                  <a:srgbClr val="289ADC"/>
                </a:solidFill>
              </a:rPr>
              <a:t>Date: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993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4"/>
          <p:cNvGrpSpPr>
            <a:grpSpLocks/>
          </p:cNvGrpSpPr>
          <p:nvPr userDrawn="1"/>
        </p:nvGrpSpPr>
        <p:grpSpPr bwMode="auto">
          <a:xfrm>
            <a:off x="0" y="6197600"/>
            <a:ext cx="9144000" cy="760413"/>
            <a:chOff x="0" y="6197331"/>
            <a:chExt cx="9144000" cy="759915"/>
          </a:xfrm>
        </p:grpSpPr>
        <p:sp>
          <p:nvSpPr>
            <p:cNvPr id="5" name="Suorakulmio 2"/>
            <p:cNvSpPr/>
            <p:nvPr/>
          </p:nvSpPr>
          <p:spPr>
            <a:xfrm>
              <a:off x="0" y="6197331"/>
              <a:ext cx="9144000" cy="759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" name="Tekstiruutu 3"/>
            <p:cNvSpPr txBox="1">
              <a:spLocks noChangeArrowheads="1"/>
            </p:cNvSpPr>
            <p:nvPr/>
          </p:nvSpPr>
          <p:spPr bwMode="auto">
            <a:xfrm>
              <a:off x="939800" y="6336940"/>
              <a:ext cx="3663950" cy="399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000" b="1" dirty="0">
                  <a:solidFill>
                    <a:prstClr val="black"/>
                  </a:solidFill>
                </a:rPr>
                <a:t>the Competitiveness and Innovation framework Programme (CIP)</a:t>
              </a:r>
            </a:p>
            <a:p>
              <a:pPr>
                <a:defRPr/>
              </a:pPr>
              <a:r>
                <a:rPr lang="fi-FI" sz="1000" b="1" dirty="0">
                  <a:solidFill>
                    <a:prstClr val="black"/>
                  </a:solidFill>
                </a:rPr>
                <a:t>ICT </a:t>
              </a:r>
              <a:r>
                <a:rPr lang="fi-FI" sz="1000" b="1" dirty="0" err="1">
                  <a:solidFill>
                    <a:prstClr val="black"/>
                  </a:solidFill>
                </a:rPr>
                <a:t>Policy</a:t>
              </a:r>
              <a:r>
                <a:rPr lang="fi-FI" sz="1000" b="1" dirty="0">
                  <a:solidFill>
                    <a:prstClr val="black"/>
                  </a:solidFill>
                </a:rPr>
                <a:t> </a:t>
              </a:r>
              <a:r>
                <a:rPr lang="fi-FI" sz="1000" b="1" dirty="0" err="1">
                  <a:solidFill>
                    <a:prstClr val="black"/>
                  </a:solidFill>
                </a:rPr>
                <a:t>Support</a:t>
              </a:r>
              <a:r>
                <a:rPr lang="fi-FI" sz="1000" b="1" dirty="0">
                  <a:solidFill>
                    <a:prstClr val="black"/>
                  </a:solidFill>
                </a:rPr>
                <a:t> </a:t>
              </a:r>
              <a:r>
                <a:rPr lang="fi-FI" sz="1000" b="1" dirty="0" err="1">
                  <a:solidFill>
                    <a:prstClr val="black"/>
                  </a:solidFill>
                </a:rPr>
                <a:t>Programme</a:t>
              </a:r>
              <a:r>
                <a:rPr lang="fi-FI" sz="1000" b="1" dirty="0">
                  <a:solidFill>
                    <a:prstClr val="black"/>
                  </a:solidFill>
                </a:rPr>
                <a:t> (PSP) </a:t>
              </a:r>
              <a:r>
                <a:rPr lang="fi-FI" sz="1000" b="1" dirty="0" err="1">
                  <a:solidFill>
                    <a:prstClr val="black"/>
                  </a:solidFill>
                </a:rPr>
                <a:t>Call</a:t>
              </a:r>
              <a:r>
                <a:rPr lang="fi-FI" sz="1000" b="1" dirty="0">
                  <a:solidFill>
                    <a:prstClr val="black"/>
                  </a:solidFill>
                </a:rPr>
                <a:t> 6</a:t>
              </a:r>
              <a:endParaRPr lang="en-GB" sz="1000" dirty="0">
                <a:solidFill>
                  <a:prstClr val="black"/>
                </a:solidFill>
              </a:endParaRPr>
            </a:p>
          </p:txBody>
        </p:sp>
        <p:pic>
          <p:nvPicPr>
            <p:cNvPr id="7" name="Picture 2" descr="http://t0.gstatic.com/images?q=tbn:ANd9GcRfDMWJ7AZrGHnHdoKUWzEBS7sFguxZK7eYbIa5gMdNhKBGjpNw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39327" y="6197331"/>
              <a:ext cx="800449" cy="591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35825" y="6284913"/>
            <a:ext cx="15811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19" descr="ELF logo final RGB_small.jpg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59338" y="6119813"/>
            <a:ext cx="196691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1595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ELF_wirefram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" t="16020" r="31919" b="36217"/>
          <a:stretch/>
        </p:blipFill>
        <p:spPr>
          <a:xfrm>
            <a:off x="0" y="1542238"/>
            <a:ext cx="9144000" cy="48327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68769" y="2432539"/>
            <a:ext cx="4708769" cy="1367692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+mn-lt"/>
                <a:cs typeface="Calibri"/>
              </a:defRPr>
            </a:lvl1pPr>
          </a:lstStyle>
          <a:p>
            <a:r>
              <a:rPr lang="en-GB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6002" y="4669694"/>
            <a:ext cx="4099169" cy="1365795"/>
          </a:xfrm>
        </p:spPr>
        <p:txBody>
          <a:bodyPr lIns="0"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defRPr sz="1400" b="1">
                <a:solidFill>
                  <a:srgbClr val="1830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2286000" cy="180000"/>
          </a:xfrm>
          <a:prstGeom prst="rect">
            <a:avLst/>
          </a:prstGeom>
          <a:solidFill>
            <a:srgbClr val="FFD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286000" y="-1"/>
            <a:ext cx="2286000" cy="180000"/>
          </a:xfrm>
          <a:prstGeom prst="rect">
            <a:avLst/>
          </a:prstGeom>
          <a:solidFill>
            <a:srgbClr val="0B51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00" y="-1"/>
            <a:ext cx="2286000" cy="180000"/>
          </a:xfrm>
          <a:prstGeom prst="rect">
            <a:avLst/>
          </a:prstGeom>
          <a:solidFill>
            <a:srgbClr val="2370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858000" y="-1"/>
            <a:ext cx="2286000" cy="180000"/>
          </a:xfrm>
          <a:prstGeom prst="rect">
            <a:avLst/>
          </a:prstGeom>
          <a:solidFill>
            <a:srgbClr val="289A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1420200"/>
            <a:ext cx="9144000" cy="180000"/>
          </a:xfrm>
          <a:prstGeom prst="rect">
            <a:avLst/>
          </a:prstGeom>
          <a:solidFill>
            <a:srgbClr val="1830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 descr="ELF_logo_rgb_for_we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01" y="179998"/>
            <a:ext cx="3287378" cy="1243625"/>
          </a:xfrm>
          <a:prstGeom prst="rect">
            <a:avLst/>
          </a:prstGeom>
        </p:spPr>
      </p:pic>
      <p:sp>
        <p:nvSpPr>
          <p:cNvPr id="13" name="Subtitle 1"/>
          <p:cNvSpPr txBox="1">
            <a:spLocks/>
          </p:cNvSpPr>
          <p:nvPr userDrawn="1"/>
        </p:nvSpPr>
        <p:spPr>
          <a:xfrm>
            <a:off x="1735330" y="4714080"/>
            <a:ext cx="1825302" cy="1428869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269875" indent="-269875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FFDC00"/>
              </a:buClr>
              <a:buSzPct val="115000"/>
              <a:buFont typeface="Wingdings" charset="2"/>
              <a:buChar char=""/>
              <a:defRPr sz="1800" kern="1200">
                <a:solidFill>
                  <a:srgbClr val="183071"/>
                </a:solidFill>
                <a:latin typeface="+mn-lt"/>
                <a:ea typeface="+mn-ea"/>
                <a:cs typeface="+mn-cs"/>
              </a:defRPr>
            </a:lvl1pPr>
            <a:lvl2pPr marL="269875" indent="-269875" algn="l" defTabSz="457200" rtl="0" eaLnBrk="1" latinLnBrk="0" hangingPunct="1">
              <a:spcBef>
                <a:spcPct val="20000"/>
              </a:spcBef>
              <a:buClr>
                <a:srgbClr val="289ADC"/>
              </a:buClr>
              <a:buFont typeface="Arial"/>
              <a:buNone/>
              <a:defRPr sz="1800" b="1" kern="1200">
                <a:solidFill>
                  <a:srgbClr val="289ADC"/>
                </a:solidFill>
                <a:latin typeface="+mn-lt"/>
                <a:ea typeface="+mn-ea"/>
                <a:cs typeface="+mn-cs"/>
              </a:defRPr>
            </a:lvl2pPr>
            <a:lvl3pPr marL="446088" indent="-176213" algn="l" defTabSz="457200" rtl="0" eaLnBrk="1" latinLnBrk="0" hangingPunct="1">
              <a:spcBef>
                <a:spcPct val="20000"/>
              </a:spcBef>
              <a:buClr>
                <a:srgbClr val="2370BC"/>
              </a:buClr>
              <a:buSzPct val="110000"/>
              <a:buFont typeface="Wingdings" charset="2"/>
              <a:buChar char=""/>
              <a:defRPr sz="1800" kern="1200">
                <a:solidFill>
                  <a:srgbClr val="18307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Font typeface="Wingdings" charset="2"/>
              <a:buNone/>
            </a:pPr>
            <a:r>
              <a:rPr lang="en-GB" sz="1400" b="1" dirty="0" smtClean="0">
                <a:solidFill>
                  <a:srgbClr val="289ADC"/>
                </a:solidFill>
              </a:rPr>
              <a:t>Presentation to: </a:t>
            </a:r>
          </a:p>
          <a:p>
            <a:pPr marL="0" indent="0" algn="r">
              <a:lnSpc>
                <a:spcPct val="150000"/>
              </a:lnSpc>
              <a:spcBef>
                <a:spcPts val="0"/>
              </a:spcBef>
              <a:buFont typeface="Wingdings" charset="2"/>
              <a:buNone/>
            </a:pPr>
            <a:r>
              <a:rPr lang="en-GB" sz="1400" b="1" dirty="0" smtClean="0">
                <a:solidFill>
                  <a:srgbClr val="289ADC"/>
                </a:solidFill>
              </a:rPr>
              <a:t>By: </a:t>
            </a:r>
          </a:p>
          <a:p>
            <a:pPr marL="0" indent="0" algn="r">
              <a:lnSpc>
                <a:spcPct val="150000"/>
              </a:lnSpc>
              <a:spcBef>
                <a:spcPts val="0"/>
              </a:spcBef>
              <a:buFont typeface="Wingdings" charset="2"/>
              <a:buNone/>
            </a:pPr>
            <a:r>
              <a:rPr lang="en-GB" sz="1400" b="1" dirty="0" smtClean="0">
                <a:solidFill>
                  <a:srgbClr val="289ADC"/>
                </a:solidFill>
              </a:rPr>
              <a:t>Date:</a:t>
            </a:r>
          </a:p>
          <a:p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86549" y="6471814"/>
            <a:ext cx="15919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A3BE239B-1A9C-8D45-A819-63BF94DDA757}" type="datetime3">
              <a:rPr lang="en-GB" smtClean="0"/>
              <a:pPr/>
              <a:t>21 November, 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892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LF_wirefram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" t="11181" r="31953" b="35683"/>
          <a:stretch/>
        </p:blipFill>
        <p:spPr>
          <a:xfrm>
            <a:off x="0" y="761738"/>
            <a:ext cx="9144000" cy="56208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5113" indent="-265113">
              <a:defRPr/>
            </a:lvl1pPr>
            <a:lvl2pPr marL="722313" indent="-457200">
              <a:defRPr sz="2000"/>
            </a:lvl2pPr>
            <a:lvl3pPr marL="987425" indent="-265113">
              <a:defRPr sz="1800"/>
            </a:lvl3pPr>
            <a:lvl4pPr marL="1254125" indent="-266700">
              <a:defRPr sz="1600"/>
            </a:lvl4pPr>
            <a:lvl5pPr marL="1254125" indent="0">
              <a:defRPr sz="1400"/>
            </a:lvl5pPr>
            <a:lvl6pPr marL="1080000">
              <a:defRPr sz="1600"/>
            </a:lvl6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-1"/>
            <a:ext cx="2286000" cy="180000"/>
          </a:xfrm>
          <a:prstGeom prst="rect">
            <a:avLst/>
          </a:prstGeom>
          <a:solidFill>
            <a:srgbClr val="FFD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286000" y="-1"/>
            <a:ext cx="2286000" cy="180000"/>
          </a:xfrm>
          <a:prstGeom prst="rect">
            <a:avLst/>
          </a:prstGeom>
          <a:solidFill>
            <a:srgbClr val="0B51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572000" y="-1"/>
            <a:ext cx="2286000" cy="180000"/>
          </a:xfrm>
          <a:prstGeom prst="rect">
            <a:avLst/>
          </a:prstGeom>
          <a:solidFill>
            <a:srgbClr val="2370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858000" y="-1"/>
            <a:ext cx="2286000" cy="180000"/>
          </a:xfrm>
          <a:prstGeom prst="rect">
            <a:avLst/>
          </a:prstGeom>
          <a:solidFill>
            <a:srgbClr val="289A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761738"/>
            <a:ext cx="9144000" cy="72000"/>
          </a:xfrm>
          <a:prstGeom prst="rect">
            <a:avLst/>
          </a:prstGeom>
          <a:solidFill>
            <a:srgbClr val="1830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12" descr="ELF_logo_rgb_for_we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02" y="238787"/>
            <a:ext cx="1314951" cy="497450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586549" y="6471814"/>
            <a:ext cx="15919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7A10F875-6B28-6243-AC5A-585846CCD20D}" type="datetime3">
              <a:rPr lang="en-GB" smtClean="0"/>
              <a:pPr/>
              <a:t>21 November, 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130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252000" y="188640"/>
            <a:ext cx="8640000" cy="6480000"/>
          </a:xfrm>
          <a:prstGeom prst="roundRect">
            <a:avLst>
              <a:gd name="adj" fmla="val 3010"/>
            </a:avLst>
          </a:prstGeom>
          <a:solidFill>
            <a:schemeClr val="bg1"/>
          </a:solidFill>
          <a:ln>
            <a:solidFill>
              <a:srgbClr val="1D9D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9" name="Picture 2" descr="D:\!Documents\!Customers\EuroGeographics\New Brand Guidelines\logos for Sallie\Eurogeographics logo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37312"/>
            <a:ext cx="1008112" cy="32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553200" y="63249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rgbClr val="2D2D2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DOCUMENT TITLE</a:t>
            </a:r>
            <a:endParaRPr lang="sk-SK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475656" y="6172419"/>
            <a:ext cx="37444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700" b="0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CONNECTING YOU TO THE</a:t>
            </a:r>
          </a:p>
          <a:p>
            <a:r>
              <a:rPr lang="sk-SK" sz="700" b="1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AUTHORITATIVE GEO-INFORMATION</a:t>
            </a:r>
          </a:p>
          <a:p>
            <a:r>
              <a:rPr lang="sk-SK" sz="700" b="1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FRAMEWORK</a:t>
            </a:r>
            <a:r>
              <a:rPr lang="sk-SK" sz="700" b="1" baseline="0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k-SK" sz="700" b="0" baseline="0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 EUROPE</a:t>
            </a:r>
            <a:endParaRPr lang="sk-SK" sz="700" b="0" dirty="0">
              <a:solidFill>
                <a:srgbClr val="2D2D2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6950"/>
          </a:xfrm>
        </p:spPr>
        <p:txBody>
          <a:bodyPr/>
          <a:lstStyle>
            <a:lvl1pPr algn="l">
              <a:defRPr/>
            </a:lvl1pPr>
          </a:lstStyle>
          <a:p>
            <a:endParaRPr lang="sk-SK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680521"/>
          </a:xfrm>
        </p:spPr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69202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LF_wirefram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" t="11181" r="31953" b="35683"/>
          <a:stretch/>
        </p:blipFill>
        <p:spPr>
          <a:xfrm>
            <a:off x="0" y="761738"/>
            <a:ext cx="9144000" cy="562081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-1"/>
            <a:ext cx="2286000" cy="180000"/>
          </a:xfrm>
          <a:prstGeom prst="rect">
            <a:avLst/>
          </a:prstGeom>
          <a:solidFill>
            <a:srgbClr val="FFD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286000" y="-1"/>
            <a:ext cx="2286000" cy="180000"/>
          </a:xfrm>
          <a:prstGeom prst="rect">
            <a:avLst/>
          </a:prstGeom>
          <a:solidFill>
            <a:srgbClr val="0B51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572000" y="-1"/>
            <a:ext cx="2286000" cy="180000"/>
          </a:xfrm>
          <a:prstGeom prst="rect">
            <a:avLst/>
          </a:prstGeom>
          <a:solidFill>
            <a:srgbClr val="2370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858000" y="-1"/>
            <a:ext cx="2286000" cy="180000"/>
          </a:xfrm>
          <a:prstGeom prst="rect">
            <a:avLst/>
          </a:prstGeom>
          <a:solidFill>
            <a:srgbClr val="289A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761738"/>
            <a:ext cx="9144000" cy="72000"/>
          </a:xfrm>
          <a:prstGeom prst="rect">
            <a:avLst/>
          </a:prstGeom>
          <a:solidFill>
            <a:srgbClr val="1830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 descr="ELF_logo_rgb_for_we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02" y="238787"/>
            <a:ext cx="1314951" cy="4974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800" y="2394001"/>
            <a:ext cx="6770777" cy="1361892"/>
          </a:xfrm>
        </p:spPr>
        <p:txBody>
          <a:bodyPr lIns="0" rIns="0" anchor="t" anchorCtr="0"/>
          <a:lstStyle>
            <a:lvl1pPr marL="0" indent="0">
              <a:buNone/>
              <a:defRPr sz="3200">
                <a:solidFill>
                  <a:srgbClr val="289AD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586549" y="6471814"/>
            <a:ext cx="15919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63F875C3-4155-974A-8403-96D6364D4C17}" type="datetime3">
              <a:rPr lang="en-GB" smtClean="0"/>
              <a:pPr/>
              <a:t>21 November, 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282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ELF_wirefram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" t="11181" r="31953" b="35683"/>
          <a:stretch/>
        </p:blipFill>
        <p:spPr>
          <a:xfrm>
            <a:off x="0" y="761738"/>
            <a:ext cx="9144000" cy="5620811"/>
          </a:xfrm>
          <a:prstGeom prst="rect">
            <a:avLst/>
          </a:prstGeom>
        </p:spPr>
      </p:pic>
      <p:sp>
        <p:nvSpPr>
          <p:cNvPr id="19" name="Rounded Rectangle 18"/>
          <p:cNvSpPr/>
          <p:nvPr userDrawn="1"/>
        </p:nvSpPr>
        <p:spPr>
          <a:xfrm>
            <a:off x="680621" y="2993112"/>
            <a:ext cx="7849581" cy="3052988"/>
          </a:xfrm>
          <a:prstGeom prst="roundRect">
            <a:avLst>
              <a:gd name="adj" fmla="val 6093"/>
            </a:avLst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rgbClr val="0B51A3"/>
            </a:solidFill>
          </a:ln>
          <a:effectLst>
            <a:outerShdw blurRad="1905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586549" y="6471814"/>
            <a:ext cx="15919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5A544C-7660-6B47-8EC8-D143BDD2E396}" type="datetime3">
              <a:rPr lang="en-GB" smtClean="0"/>
              <a:pPr/>
              <a:t>21 November, 2014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-1"/>
            <a:ext cx="2286000" cy="180000"/>
          </a:xfrm>
          <a:prstGeom prst="rect">
            <a:avLst/>
          </a:prstGeom>
          <a:solidFill>
            <a:srgbClr val="FFD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2286000" y="-1"/>
            <a:ext cx="2286000" cy="180000"/>
          </a:xfrm>
          <a:prstGeom prst="rect">
            <a:avLst/>
          </a:prstGeom>
          <a:solidFill>
            <a:srgbClr val="0B51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572000" y="-1"/>
            <a:ext cx="2286000" cy="180000"/>
          </a:xfrm>
          <a:prstGeom prst="rect">
            <a:avLst/>
          </a:prstGeom>
          <a:solidFill>
            <a:srgbClr val="2370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858000" y="-1"/>
            <a:ext cx="2286000" cy="180000"/>
          </a:xfrm>
          <a:prstGeom prst="rect">
            <a:avLst/>
          </a:prstGeom>
          <a:solidFill>
            <a:srgbClr val="289A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761738"/>
            <a:ext cx="9144000" cy="72000"/>
          </a:xfrm>
          <a:prstGeom prst="rect">
            <a:avLst/>
          </a:prstGeom>
          <a:solidFill>
            <a:srgbClr val="1830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6" name="Picture 15" descr="ELF_logo_rgb_for_we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02" y="238787"/>
            <a:ext cx="1314951" cy="497450"/>
          </a:xfrm>
          <a:prstGeom prst="rect">
            <a:avLst/>
          </a:prstGeom>
        </p:spPr>
      </p:pic>
      <p:sp>
        <p:nvSpPr>
          <p:cNvPr id="18" name="Chart Placeholder 17"/>
          <p:cNvSpPr>
            <a:spLocks noGrp="1"/>
          </p:cNvSpPr>
          <p:nvPr>
            <p:ph type="chart" sz="quarter" idx="13"/>
          </p:nvPr>
        </p:nvSpPr>
        <p:spPr>
          <a:xfrm>
            <a:off x="873152" y="3175264"/>
            <a:ext cx="7450141" cy="2732992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r>
              <a:rPr lang="nb-NO" smtClean="0"/>
              <a:t>Klikk ikonet for å legge til et diagram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6549" y="2256704"/>
            <a:ext cx="7943653" cy="1786889"/>
          </a:xfrm>
        </p:spPr>
        <p:txBody>
          <a:bodyPr lIns="108000" tIns="0"/>
          <a:lstStyle>
            <a:lvl1pPr>
              <a:spcBef>
                <a:spcPts val="0"/>
              </a:spcBef>
              <a:defRPr sz="2000" b="0">
                <a:solidFill>
                  <a:srgbClr val="183071"/>
                </a:solidFill>
              </a:defRPr>
            </a:lvl1pPr>
            <a:lvl2pPr marL="285750" indent="-285750">
              <a:spcBef>
                <a:spcPts val="600"/>
              </a:spcBef>
              <a:buFont typeface="Wingdings" charset="2"/>
              <a:buChar char=""/>
              <a:defRPr sz="1800"/>
            </a:lvl2pPr>
            <a:lvl3pPr marL="446088" indent="-177800">
              <a:buClr>
                <a:srgbClr val="2370BC"/>
              </a:buClr>
              <a:defRPr sz="1600"/>
            </a:lvl3pPr>
            <a:lvl4pPr marL="612000" indent="-179388">
              <a:buClr>
                <a:srgbClr val="FFDC00"/>
              </a:buClr>
              <a:buFont typeface="Wingdings" charset="2"/>
              <a:buChar char="§"/>
              <a:defRPr sz="1600"/>
            </a:lvl4pPr>
            <a:lvl5pPr marL="0" indent="0">
              <a:defRPr sz="2000" b="1">
                <a:solidFill>
                  <a:srgbClr val="289ADC"/>
                </a:solidFill>
              </a:defRPr>
            </a:lvl5pPr>
            <a:lvl6pPr marL="1080000"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23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ELF_wirefram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" t="11181" r="31953" b="35683"/>
          <a:stretch/>
        </p:blipFill>
        <p:spPr>
          <a:xfrm>
            <a:off x="0" y="736237"/>
            <a:ext cx="9144000" cy="5620811"/>
          </a:xfrm>
          <a:prstGeom prst="rect">
            <a:avLst/>
          </a:prstGeom>
        </p:spPr>
      </p:pic>
      <p:sp>
        <p:nvSpPr>
          <p:cNvPr id="14" name="Rounded Rectangle 13"/>
          <p:cNvSpPr/>
          <p:nvPr userDrawn="1"/>
        </p:nvSpPr>
        <p:spPr>
          <a:xfrm>
            <a:off x="3833395" y="1974850"/>
            <a:ext cx="4853406" cy="4071250"/>
          </a:xfrm>
          <a:prstGeom prst="roundRect">
            <a:avLst>
              <a:gd name="adj" fmla="val 6093"/>
            </a:avLst>
          </a:prstGeom>
          <a:solidFill>
            <a:schemeClr val="bg1"/>
          </a:solidFill>
          <a:ln w="25400">
            <a:solidFill>
              <a:srgbClr val="0B51A3"/>
            </a:solidFill>
          </a:ln>
          <a:effectLst>
            <a:outerShdw blurRad="1905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549" y="1998000"/>
            <a:ext cx="3132852" cy="3951288"/>
          </a:xfrm>
        </p:spPr>
        <p:txBody>
          <a:bodyPr/>
          <a:lstStyle>
            <a:lvl1pPr>
              <a:defRPr sz="2000" b="0">
                <a:solidFill>
                  <a:srgbClr val="183071"/>
                </a:solidFill>
              </a:defRPr>
            </a:lvl1pPr>
            <a:lvl2pPr marL="268288" indent="-268288">
              <a:buFont typeface="Wingdings" charset="2"/>
              <a:buChar char=""/>
              <a:defRPr sz="1800"/>
            </a:lvl2pPr>
            <a:lvl3pPr marL="446088" indent="-177800">
              <a:buClr>
                <a:srgbClr val="2370BC"/>
              </a:buClr>
              <a:defRPr sz="1600"/>
            </a:lvl3pPr>
            <a:lvl4pPr marL="612000" indent="-177800">
              <a:buClr>
                <a:srgbClr val="FFDC00"/>
              </a:buClr>
              <a:buSzPct val="115000"/>
              <a:buFont typeface="Wingdings" charset="2"/>
              <a:buChar char="§"/>
              <a:defRPr sz="1600"/>
            </a:lvl4pPr>
            <a:lvl5pPr marL="0" indent="0">
              <a:defRPr sz="1800" b="1">
                <a:solidFill>
                  <a:srgbClr val="289AD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586549" y="6471814"/>
            <a:ext cx="15919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5A544C-7660-6B47-8EC8-D143BDD2E396}" type="datetime3">
              <a:rPr lang="en-GB" smtClean="0"/>
              <a:pPr/>
              <a:t>21 November, 2014</a:t>
            </a:fld>
            <a:endParaRPr lang="en-US"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4026347" y="2199820"/>
            <a:ext cx="4455702" cy="3749468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r>
              <a:rPr lang="nb-NO" smtClean="0"/>
              <a:t>Klikk ikonet for å legge til et diagram</a:t>
            </a:r>
            <a:endParaRPr lang="en-US" dirty="0" smtClean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-1"/>
            <a:ext cx="2286000" cy="180000"/>
          </a:xfrm>
          <a:prstGeom prst="rect">
            <a:avLst/>
          </a:prstGeom>
          <a:solidFill>
            <a:srgbClr val="FFD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2286000" y="-1"/>
            <a:ext cx="2286000" cy="180000"/>
          </a:xfrm>
          <a:prstGeom prst="rect">
            <a:avLst/>
          </a:prstGeom>
          <a:solidFill>
            <a:srgbClr val="0B51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4572000" y="-1"/>
            <a:ext cx="2286000" cy="180000"/>
          </a:xfrm>
          <a:prstGeom prst="rect">
            <a:avLst/>
          </a:prstGeom>
          <a:solidFill>
            <a:srgbClr val="2370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6858000" y="-1"/>
            <a:ext cx="2286000" cy="180000"/>
          </a:xfrm>
          <a:prstGeom prst="rect">
            <a:avLst/>
          </a:prstGeom>
          <a:solidFill>
            <a:srgbClr val="289A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761738"/>
            <a:ext cx="9144000" cy="72000"/>
          </a:xfrm>
          <a:prstGeom prst="rect">
            <a:avLst/>
          </a:prstGeom>
          <a:solidFill>
            <a:srgbClr val="1830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" name="Picture 19" descr="ELF_logo_rgb_for_we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02" y="238787"/>
            <a:ext cx="1314951" cy="49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997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ELF_wirefram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" t="11181" r="31953" b="35683"/>
          <a:stretch/>
        </p:blipFill>
        <p:spPr>
          <a:xfrm>
            <a:off x="0" y="761738"/>
            <a:ext cx="9144000" cy="5620811"/>
          </a:xfrm>
          <a:prstGeom prst="rect">
            <a:avLst/>
          </a:prstGeom>
        </p:spPr>
      </p:pic>
      <p:sp>
        <p:nvSpPr>
          <p:cNvPr id="9" name="Rounded Rectangle 8"/>
          <p:cNvSpPr/>
          <p:nvPr userDrawn="1"/>
        </p:nvSpPr>
        <p:spPr>
          <a:xfrm>
            <a:off x="680621" y="1265642"/>
            <a:ext cx="7750497" cy="4789857"/>
          </a:xfrm>
          <a:prstGeom prst="roundRect">
            <a:avLst>
              <a:gd name="adj" fmla="val 6093"/>
            </a:avLst>
          </a:prstGeom>
          <a:solidFill>
            <a:schemeClr val="bg1"/>
          </a:solidFill>
          <a:ln w="12700">
            <a:noFill/>
          </a:ln>
          <a:effectLst>
            <a:outerShdw blurRad="1905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1"/>
          </p:nvPr>
        </p:nvSpPr>
        <p:spPr>
          <a:xfrm>
            <a:off x="680621" y="1265642"/>
            <a:ext cx="7743730" cy="3961850"/>
          </a:xfrm>
          <a:prstGeom prst="roundRect">
            <a:avLst>
              <a:gd name="adj" fmla="val 7197"/>
            </a:avLst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86549" y="6471814"/>
            <a:ext cx="15919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EFB55F2F-4AEB-A64C-A5EB-2104F712CF10}" type="datetime3">
              <a:rPr lang="en-GB" smtClean="0"/>
              <a:pPr/>
              <a:t>21 November, 2014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4881600"/>
            <a:ext cx="7748493" cy="566738"/>
          </a:xfrm>
          <a:solidFill>
            <a:schemeClr val="bg1"/>
          </a:solidFill>
        </p:spPr>
        <p:txBody>
          <a:bodyPr lIns="360000" tIns="360000" rIns="360000"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5494" y="5659200"/>
            <a:ext cx="7209762" cy="354444"/>
          </a:xfrm>
        </p:spPr>
        <p:txBody>
          <a:bodyPr lIns="0"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-1"/>
            <a:ext cx="2286000" cy="180000"/>
          </a:xfrm>
          <a:prstGeom prst="rect">
            <a:avLst/>
          </a:prstGeom>
          <a:solidFill>
            <a:srgbClr val="FFD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2286000" y="-1"/>
            <a:ext cx="2286000" cy="180000"/>
          </a:xfrm>
          <a:prstGeom prst="rect">
            <a:avLst/>
          </a:prstGeom>
          <a:solidFill>
            <a:srgbClr val="0B51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4572000" y="-1"/>
            <a:ext cx="2286000" cy="180000"/>
          </a:xfrm>
          <a:prstGeom prst="rect">
            <a:avLst/>
          </a:prstGeom>
          <a:solidFill>
            <a:srgbClr val="2370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6858000" y="-1"/>
            <a:ext cx="2286000" cy="180000"/>
          </a:xfrm>
          <a:prstGeom prst="rect">
            <a:avLst/>
          </a:prstGeom>
          <a:solidFill>
            <a:srgbClr val="289A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761738"/>
            <a:ext cx="9144000" cy="72000"/>
          </a:xfrm>
          <a:prstGeom prst="rect">
            <a:avLst/>
          </a:prstGeom>
          <a:solidFill>
            <a:srgbClr val="1830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9" name="Picture 18" descr="ELF_logo_rgb_for_we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02" y="238787"/>
            <a:ext cx="1314951" cy="49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42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ELF_wirefram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" t="11181" r="31953" b="35683"/>
          <a:stretch/>
        </p:blipFill>
        <p:spPr>
          <a:xfrm>
            <a:off x="0" y="761738"/>
            <a:ext cx="9144000" cy="56208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00A0-256C-6844-8E05-E038F5748887}" type="datetime3">
              <a:rPr lang="en-GB" smtClean="0"/>
              <a:pPr/>
              <a:t>21 November, 2014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84935" y="1998000"/>
            <a:ext cx="3157145" cy="3095625"/>
          </a:xfrm>
        </p:spPr>
        <p:txBody>
          <a:bodyPr/>
          <a:lstStyle>
            <a:lvl4pPr marL="612000">
              <a:defRPr/>
            </a:lvl4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-1"/>
            <a:ext cx="2286000" cy="180000"/>
          </a:xfrm>
          <a:prstGeom prst="rect">
            <a:avLst/>
          </a:prstGeom>
          <a:solidFill>
            <a:srgbClr val="FFD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286000" y="-1"/>
            <a:ext cx="2286000" cy="180000"/>
          </a:xfrm>
          <a:prstGeom prst="rect">
            <a:avLst/>
          </a:prstGeom>
          <a:solidFill>
            <a:srgbClr val="0B51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572000" y="-1"/>
            <a:ext cx="2286000" cy="180000"/>
          </a:xfrm>
          <a:prstGeom prst="rect">
            <a:avLst/>
          </a:prstGeom>
          <a:solidFill>
            <a:srgbClr val="2370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858000" y="-1"/>
            <a:ext cx="2286000" cy="180000"/>
          </a:xfrm>
          <a:prstGeom prst="rect">
            <a:avLst/>
          </a:prstGeom>
          <a:solidFill>
            <a:srgbClr val="289A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761738"/>
            <a:ext cx="9144000" cy="72000"/>
          </a:xfrm>
          <a:prstGeom prst="rect">
            <a:avLst/>
          </a:prstGeom>
          <a:solidFill>
            <a:srgbClr val="1830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 descr="ELF_logo_rgb_for_we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02" y="238787"/>
            <a:ext cx="1314951" cy="497450"/>
          </a:xfrm>
          <a:prstGeom prst="rect">
            <a:avLst/>
          </a:prstGeom>
        </p:spPr>
      </p:pic>
      <p:sp>
        <p:nvSpPr>
          <p:cNvPr id="13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572000" y="1998663"/>
            <a:ext cx="4114800" cy="3938587"/>
          </a:xfrm>
          <a:prstGeom prst="roundRect">
            <a:avLst>
              <a:gd name="adj" fmla="val 7113"/>
            </a:avLst>
          </a:prstGeom>
          <a:solidFill>
            <a:schemeClr val="bg1"/>
          </a:solidFill>
          <a:ln w="25400">
            <a:solidFill>
              <a:srgbClr val="183071"/>
            </a:solidFill>
          </a:ln>
          <a:effectLst>
            <a:outerShdw blurRad="193675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14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7807897" y="2210881"/>
            <a:ext cx="682053" cy="775714"/>
          </a:xfrm>
          <a:prstGeom prst="roundRect">
            <a:avLst>
              <a:gd name="adj" fmla="val 12016"/>
            </a:avLst>
          </a:prstGeom>
          <a:solidFill>
            <a:schemeClr val="bg1"/>
          </a:solidFill>
          <a:ln w="12700">
            <a:solidFill>
              <a:srgbClr val="183071"/>
            </a:solidFill>
          </a:ln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15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7807897" y="3123995"/>
            <a:ext cx="682053" cy="775714"/>
          </a:xfrm>
          <a:prstGeom prst="roundRect">
            <a:avLst>
              <a:gd name="adj" fmla="val 12016"/>
            </a:avLst>
          </a:prstGeom>
          <a:solidFill>
            <a:schemeClr val="bg1"/>
          </a:solidFill>
          <a:ln w="12700">
            <a:solidFill>
              <a:srgbClr val="183071"/>
            </a:solidFill>
          </a:ln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16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7807897" y="4037109"/>
            <a:ext cx="682053" cy="775714"/>
          </a:xfrm>
          <a:prstGeom prst="roundRect">
            <a:avLst>
              <a:gd name="adj" fmla="val 12016"/>
            </a:avLst>
          </a:prstGeom>
          <a:solidFill>
            <a:schemeClr val="bg1"/>
          </a:solidFill>
          <a:ln w="12700">
            <a:solidFill>
              <a:srgbClr val="183071"/>
            </a:solidFill>
          </a:ln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17" name="Picture Placeholder 18"/>
          <p:cNvSpPr>
            <a:spLocks noGrp="1"/>
          </p:cNvSpPr>
          <p:nvPr>
            <p:ph type="pic" sz="quarter" idx="17"/>
          </p:nvPr>
        </p:nvSpPr>
        <p:spPr>
          <a:xfrm>
            <a:off x="7807897" y="4950222"/>
            <a:ext cx="682053" cy="775714"/>
          </a:xfrm>
          <a:prstGeom prst="roundRect">
            <a:avLst>
              <a:gd name="adj" fmla="val 12016"/>
            </a:avLst>
          </a:prstGeom>
          <a:solidFill>
            <a:schemeClr val="bg1"/>
          </a:solidFill>
          <a:ln w="12700">
            <a:solidFill>
              <a:srgbClr val="183071"/>
            </a:solidFill>
          </a:ln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877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LF_wirefram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" t="11181" r="31953" b="35683"/>
          <a:stretch/>
        </p:blipFill>
        <p:spPr>
          <a:xfrm>
            <a:off x="0" y="761738"/>
            <a:ext cx="9144000" cy="56208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87D10-3842-EF46-8BF8-CD28237A4041}" type="datetime3">
              <a:rPr lang="en-GB" smtClean="0"/>
              <a:pPr/>
              <a:t>21 November, 2014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84200" y="1980001"/>
            <a:ext cx="8004175" cy="9981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6" name="Table Placeholder 14"/>
          <p:cNvSpPr>
            <a:spLocks noGrp="1"/>
          </p:cNvSpPr>
          <p:nvPr>
            <p:ph type="tbl" sz="quarter" idx="13"/>
          </p:nvPr>
        </p:nvSpPr>
        <p:spPr>
          <a:xfrm>
            <a:off x="680621" y="3122707"/>
            <a:ext cx="7849017" cy="2634932"/>
          </a:xfrm>
          <a:noFill/>
          <a:ln w="12700">
            <a:solidFill>
              <a:srgbClr val="0B51A3"/>
            </a:solidFill>
          </a:ln>
        </p:spPr>
        <p:txBody>
          <a:bodyPr lIns="144000" tIns="46800" rIns="144000"/>
          <a:lstStyle>
            <a:lvl1pPr marL="0" indent="0">
              <a:buNone/>
              <a:defRPr sz="1100"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Klikk ikonet for å legge til en tabell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-1"/>
            <a:ext cx="2286000" cy="180000"/>
          </a:xfrm>
          <a:prstGeom prst="rect">
            <a:avLst/>
          </a:prstGeom>
          <a:solidFill>
            <a:srgbClr val="FFD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286000" y="-1"/>
            <a:ext cx="2286000" cy="180000"/>
          </a:xfrm>
          <a:prstGeom prst="rect">
            <a:avLst/>
          </a:prstGeom>
          <a:solidFill>
            <a:srgbClr val="0B51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572000" y="-1"/>
            <a:ext cx="2286000" cy="180000"/>
          </a:xfrm>
          <a:prstGeom prst="rect">
            <a:avLst/>
          </a:prstGeom>
          <a:solidFill>
            <a:srgbClr val="2370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858000" y="-1"/>
            <a:ext cx="2286000" cy="180000"/>
          </a:xfrm>
          <a:prstGeom prst="rect">
            <a:avLst/>
          </a:prstGeom>
          <a:solidFill>
            <a:srgbClr val="289A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761738"/>
            <a:ext cx="9144000" cy="72000"/>
          </a:xfrm>
          <a:prstGeom prst="rect">
            <a:avLst/>
          </a:prstGeom>
          <a:solidFill>
            <a:srgbClr val="1830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12" descr="ELF_logo_rgb_for_we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02" y="238787"/>
            <a:ext cx="1314951" cy="49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38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LF_wirefram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" t="16020" r="31919" b="36217"/>
          <a:stretch/>
        </p:blipFill>
        <p:spPr>
          <a:xfrm>
            <a:off x="0" y="1542238"/>
            <a:ext cx="9144000" cy="483273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9079" y="4721969"/>
            <a:ext cx="4855714" cy="1170686"/>
          </a:xfrm>
        </p:spPr>
        <p:txBody>
          <a:bodyPr tIns="0" bIns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400" b="1">
                <a:solidFill>
                  <a:srgbClr val="183071"/>
                </a:solidFill>
              </a:defRPr>
            </a:lvl1pPr>
            <a:lvl2pPr marL="0" indent="985838" algn="l">
              <a:lnSpc>
                <a:spcPct val="150000"/>
              </a:lnSpc>
              <a:buNone/>
              <a:defRPr sz="1400">
                <a:solidFill>
                  <a:srgbClr val="18307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C122-555E-964B-AC0E-E6A2C308AA5E}" type="datetime3">
              <a:rPr lang="en-GB" smtClean="0"/>
              <a:pPr/>
              <a:t>21 November, 2014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-1"/>
            <a:ext cx="2286000" cy="180000"/>
          </a:xfrm>
          <a:prstGeom prst="rect">
            <a:avLst/>
          </a:prstGeom>
          <a:solidFill>
            <a:srgbClr val="FFD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286000" y="-1"/>
            <a:ext cx="2286000" cy="180000"/>
          </a:xfrm>
          <a:prstGeom prst="rect">
            <a:avLst/>
          </a:prstGeom>
          <a:solidFill>
            <a:srgbClr val="0B51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572000" y="-1"/>
            <a:ext cx="2286000" cy="180000"/>
          </a:xfrm>
          <a:prstGeom prst="rect">
            <a:avLst/>
          </a:prstGeom>
          <a:solidFill>
            <a:srgbClr val="2370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858000" y="-1"/>
            <a:ext cx="2286000" cy="180000"/>
          </a:xfrm>
          <a:prstGeom prst="rect">
            <a:avLst/>
          </a:prstGeom>
          <a:solidFill>
            <a:srgbClr val="289A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20200"/>
            <a:ext cx="9144000" cy="180000"/>
          </a:xfrm>
          <a:prstGeom prst="rect">
            <a:avLst/>
          </a:prstGeom>
          <a:solidFill>
            <a:srgbClr val="1830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12" descr="ELF_logo_rgb_for_we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01" y="179998"/>
            <a:ext cx="3287378" cy="124362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2428565"/>
            <a:ext cx="4567238" cy="1924050"/>
          </a:xfrm>
        </p:spPr>
        <p:txBody>
          <a:bodyPr/>
          <a:lstStyle>
            <a:lvl1pPr marL="0" indent="0">
              <a:buNone/>
              <a:defRPr sz="40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Subtitle 1"/>
          <p:cNvSpPr txBox="1">
            <a:spLocks/>
          </p:cNvSpPr>
          <p:nvPr userDrawn="1"/>
        </p:nvSpPr>
        <p:spPr>
          <a:xfrm>
            <a:off x="1735330" y="4714080"/>
            <a:ext cx="1825302" cy="1428869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269875" indent="-269875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FFDC00"/>
              </a:buClr>
              <a:buSzPct val="115000"/>
              <a:buFont typeface="Wingdings" charset="2"/>
              <a:buChar char=""/>
              <a:defRPr sz="1800" kern="1200">
                <a:solidFill>
                  <a:srgbClr val="183071"/>
                </a:solidFill>
                <a:latin typeface="+mn-lt"/>
                <a:ea typeface="+mn-ea"/>
                <a:cs typeface="+mn-cs"/>
              </a:defRPr>
            </a:lvl1pPr>
            <a:lvl2pPr marL="269875" indent="-269875" algn="l" defTabSz="457200" rtl="0" eaLnBrk="1" latinLnBrk="0" hangingPunct="1">
              <a:spcBef>
                <a:spcPct val="20000"/>
              </a:spcBef>
              <a:buClr>
                <a:srgbClr val="289ADC"/>
              </a:buClr>
              <a:buFont typeface="Arial"/>
              <a:buNone/>
              <a:defRPr sz="1800" b="1" kern="1200">
                <a:solidFill>
                  <a:srgbClr val="289ADC"/>
                </a:solidFill>
                <a:latin typeface="+mn-lt"/>
                <a:ea typeface="+mn-ea"/>
                <a:cs typeface="+mn-cs"/>
              </a:defRPr>
            </a:lvl2pPr>
            <a:lvl3pPr marL="446088" indent="-176213" algn="l" defTabSz="457200" rtl="0" eaLnBrk="1" latinLnBrk="0" hangingPunct="1">
              <a:spcBef>
                <a:spcPct val="20000"/>
              </a:spcBef>
              <a:buClr>
                <a:srgbClr val="2370BC"/>
              </a:buClr>
              <a:buSzPct val="110000"/>
              <a:buFont typeface="Wingdings" charset="2"/>
              <a:buChar char=""/>
              <a:defRPr sz="1800" kern="1200">
                <a:solidFill>
                  <a:srgbClr val="18307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Font typeface="Wingdings" charset="2"/>
              <a:buNone/>
            </a:pPr>
            <a:r>
              <a:rPr lang="en-GB" sz="1400" b="1" dirty="0" smtClean="0">
                <a:solidFill>
                  <a:srgbClr val="289ADC"/>
                </a:solidFill>
              </a:rPr>
              <a:t>Presentation to: </a:t>
            </a:r>
          </a:p>
          <a:p>
            <a:pPr marL="0" indent="0" algn="r">
              <a:lnSpc>
                <a:spcPct val="150000"/>
              </a:lnSpc>
              <a:spcBef>
                <a:spcPts val="0"/>
              </a:spcBef>
              <a:buFont typeface="Wingdings" charset="2"/>
              <a:buNone/>
            </a:pPr>
            <a:r>
              <a:rPr lang="en-GB" sz="1400" b="1" dirty="0" smtClean="0">
                <a:solidFill>
                  <a:srgbClr val="289ADC"/>
                </a:solidFill>
              </a:rPr>
              <a:t>Author: </a:t>
            </a:r>
          </a:p>
          <a:p>
            <a:pPr marL="0" indent="0" algn="r">
              <a:lnSpc>
                <a:spcPct val="150000"/>
              </a:lnSpc>
              <a:spcBef>
                <a:spcPts val="0"/>
              </a:spcBef>
              <a:buFont typeface="Wingdings" charset="2"/>
              <a:buNone/>
            </a:pPr>
            <a:r>
              <a:rPr lang="en-GB" sz="1400" b="1" dirty="0" smtClean="0">
                <a:solidFill>
                  <a:srgbClr val="289ADC"/>
                </a:solidFill>
              </a:rPr>
              <a:t>Date: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14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-107950" y="-100013"/>
            <a:ext cx="9648825" cy="7129463"/>
          </a:xfrm>
          <a:prstGeom prst="rect">
            <a:avLst/>
          </a:prstGeom>
          <a:solidFill>
            <a:srgbClr val="3E7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>
              <a:solidFill>
                <a:prstClr val="white"/>
              </a:solidFill>
            </a:endParaRPr>
          </a:p>
        </p:txBody>
      </p:sp>
      <p:sp>
        <p:nvSpPr>
          <p:cNvPr id="8" name="TextBox 26"/>
          <p:cNvSpPr txBox="1">
            <a:spLocks noChangeArrowheads="1"/>
          </p:cNvSpPr>
          <p:nvPr userDrawn="1"/>
        </p:nvSpPr>
        <p:spPr bwMode="auto">
          <a:xfrm>
            <a:off x="6516688" y="6453188"/>
            <a:ext cx="22320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k-SK" sz="800">
                <a:solidFill>
                  <a:prstClr val="white"/>
                </a:solidFill>
                <a:latin typeface="Verdana" pitchFamily="34" charset="0"/>
                <a:cs typeface="Arial" charset="0"/>
              </a:rPr>
              <a:t>Copyright ©2013 EuroGeographics</a:t>
            </a:r>
          </a:p>
        </p:txBody>
      </p:sp>
      <p:pic>
        <p:nvPicPr>
          <p:cNvPr id="9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900" y="-171450"/>
            <a:ext cx="14689138" cy="734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91580" y="1556792"/>
            <a:ext cx="7308812" cy="1228998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sk-S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91580" y="3932287"/>
            <a:ext cx="7308812" cy="504825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827088" y="4581897"/>
            <a:ext cx="2376487" cy="35927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91580" y="2780929"/>
            <a:ext cx="7308812" cy="1080120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3561464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6950"/>
          </a:xfrm>
        </p:spPr>
        <p:txBody>
          <a:bodyPr/>
          <a:lstStyle>
            <a:lvl1pPr algn="l">
              <a:defRPr/>
            </a:lvl1pPr>
          </a:lstStyle>
          <a:p>
            <a:endParaRPr lang="sk-SK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464495"/>
          </a:xfrm>
        </p:spPr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848154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14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k-SK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279961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>
            <a:off x="252000" y="188640"/>
            <a:ext cx="8640000" cy="6480000"/>
          </a:xfrm>
          <a:prstGeom prst="roundRect">
            <a:avLst>
              <a:gd name="adj" fmla="val 3010"/>
            </a:avLst>
          </a:prstGeom>
          <a:solidFill>
            <a:schemeClr val="bg1"/>
          </a:solidFill>
          <a:ln>
            <a:solidFill>
              <a:srgbClr val="1D9D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1" name="Picture 2" descr="D:\!Documents\!Customers\EuroGeographics\New Brand Guidelines\logos for Sallie\Eurogeographics logo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37312"/>
            <a:ext cx="1008112" cy="32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k-SK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dirty="0" smtClean="0"/>
              <a:t>Picture</a:t>
            </a:r>
            <a:endParaRPr lang="sk-S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6553200" y="63249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rgbClr val="2D2D2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DOCUMENT TITLE</a:t>
            </a:r>
            <a:endParaRPr lang="sk-SK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475656" y="6172419"/>
            <a:ext cx="37444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700" b="0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CONNECTING YOU TO THE</a:t>
            </a:r>
          </a:p>
          <a:p>
            <a:r>
              <a:rPr lang="sk-SK" sz="700" b="1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AUTHORITATIVE GEO-INFORMATION</a:t>
            </a:r>
          </a:p>
          <a:p>
            <a:r>
              <a:rPr lang="sk-SK" sz="700" b="1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FRAMEWORK</a:t>
            </a:r>
            <a:r>
              <a:rPr lang="sk-SK" sz="700" b="1" baseline="0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k-SK" sz="700" b="0" baseline="0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 EUROPE</a:t>
            </a:r>
            <a:endParaRPr lang="sk-SK" sz="700" b="0" dirty="0">
              <a:solidFill>
                <a:srgbClr val="2D2D2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003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6950"/>
          </a:xfrm>
        </p:spPr>
        <p:txBody>
          <a:bodyPr/>
          <a:lstStyle>
            <a:lvl1pPr algn="l">
              <a:defRPr/>
            </a:lvl1pPr>
          </a:lstStyle>
          <a:p>
            <a:endParaRPr lang="sk-SK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67544" y="1340769"/>
            <a:ext cx="8229600" cy="4032448"/>
          </a:xfrm>
        </p:spPr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341772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14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k-SK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4638003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5516563"/>
            <a:ext cx="2344738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6"/>
          <p:cNvSpPr/>
          <p:nvPr userDrawn="1"/>
        </p:nvSpPr>
        <p:spPr>
          <a:xfrm>
            <a:off x="252413" y="188913"/>
            <a:ext cx="8639175" cy="6480175"/>
          </a:xfrm>
          <a:prstGeom prst="roundRect">
            <a:avLst>
              <a:gd name="adj" fmla="val 3010"/>
            </a:avLst>
          </a:prstGeom>
          <a:noFill/>
          <a:ln w="12700">
            <a:solidFill>
              <a:srgbClr val="1D9D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6950"/>
          </a:xfrm>
        </p:spPr>
        <p:txBody>
          <a:bodyPr/>
          <a:lstStyle>
            <a:lvl1pPr algn="l">
              <a:defRPr/>
            </a:lvl1pPr>
          </a:lstStyle>
          <a:p>
            <a:endParaRPr lang="sk-SK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7544" y="1340769"/>
            <a:ext cx="8229600" cy="4464495"/>
          </a:xfrm>
        </p:spPr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359318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5516563"/>
            <a:ext cx="2344738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6"/>
          <p:cNvSpPr/>
          <p:nvPr userDrawn="1"/>
        </p:nvSpPr>
        <p:spPr>
          <a:xfrm>
            <a:off x="252413" y="188913"/>
            <a:ext cx="8639175" cy="6480175"/>
          </a:xfrm>
          <a:prstGeom prst="roundRect">
            <a:avLst>
              <a:gd name="adj" fmla="val 3010"/>
            </a:avLst>
          </a:prstGeom>
          <a:noFill/>
          <a:ln w="12700">
            <a:solidFill>
              <a:srgbClr val="1D9D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14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k-SK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5092268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"/>
          <p:cNvSpPr/>
          <p:nvPr userDrawn="1"/>
        </p:nvSpPr>
        <p:spPr>
          <a:xfrm>
            <a:off x="-180975" y="6092825"/>
            <a:ext cx="9721850" cy="765175"/>
          </a:xfrm>
          <a:prstGeom prst="rect">
            <a:avLst/>
          </a:prstGeom>
          <a:solidFill>
            <a:srgbClr val="3E7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>
              <a:solidFill>
                <a:prstClr val="white"/>
              </a:solidFill>
            </a:endParaRPr>
          </a:p>
        </p:txBody>
      </p:sp>
      <p:pic>
        <p:nvPicPr>
          <p:cNvPr id="5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5437188"/>
            <a:ext cx="1493837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6950"/>
          </a:xfrm>
        </p:spPr>
        <p:txBody>
          <a:bodyPr/>
          <a:lstStyle>
            <a:lvl1pPr algn="l">
              <a:defRPr/>
            </a:lvl1pPr>
          </a:lstStyle>
          <a:p>
            <a:endParaRPr lang="sk-SK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67544" y="1340769"/>
            <a:ext cx="8229600" cy="4248472"/>
          </a:xfrm>
        </p:spPr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353357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 userDrawn="1"/>
        </p:nvSpPr>
        <p:spPr>
          <a:xfrm>
            <a:off x="252000" y="190800"/>
            <a:ext cx="8640000" cy="6480000"/>
          </a:xfrm>
          <a:custGeom>
            <a:avLst/>
            <a:gdLst/>
            <a:ahLst/>
            <a:cxnLst/>
            <a:rect l="l" t="t" r="r" b="b"/>
            <a:pathLst>
              <a:path w="8856984" h="6120680">
                <a:moveTo>
                  <a:pt x="1944216" y="0"/>
                </a:moveTo>
                <a:lnTo>
                  <a:pt x="8649677" y="0"/>
                </a:lnTo>
                <a:cubicBezTo>
                  <a:pt x="8764169" y="0"/>
                  <a:pt x="8856984" y="92815"/>
                  <a:pt x="8856984" y="207307"/>
                </a:cubicBezTo>
                <a:lnTo>
                  <a:pt x="8856984" y="5913373"/>
                </a:lnTo>
                <a:cubicBezTo>
                  <a:pt x="8856984" y="6027865"/>
                  <a:pt x="8764169" y="6120680"/>
                  <a:pt x="8649677" y="6120680"/>
                </a:cubicBezTo>
                <a:lnTo>
                  <a:pt x="207307" y="6120680"/>
                </a:lnTo>
                <a:cubicBezTo>
                  <a:pt x="92815" y="6120680"/>
                  <a:pt x="0" y="6027865"/>
                  <a:pt x="0" y="5913373"/>
                </a:cubicBezTo>
                <a:lnTo>
                  <a:pt x="0" y="1182625"/>
                </a:lnTo>
                <a:lnTo>
                  <a:pt x="5058" y="1183946"/>
                </a:lnTo>
                <a:cubicBezTo>
                  <a:pt x="5058" y="1086837"/>
                  <a:pt x="83779" y="1008114"/>
                  <a:pt x="180887" y="1008112"/>
                </a:cubicBezTo>
                <a:lnTo>
                  <a:pt x="1768381" y="1008112"/>
                </a:lnTo>
                <a:cubicBezTo>
                  <a:pt x="1865492" y="1008112"/>
                  <a:pt x="1944216" y="929388"/>
                  <a:pt x="1944216" y="832277"/>
                </a:cubicBezTo>
                <a:close/>
              </a:path>
            </a:pathLst>
          </a:custGeom>
          <a:solidFill>
            <a:srgbClr val="F8A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prstClr val="white"/>
              </a:solidFill>
            </a:endParaRPr>
          </a:p>
        </p:txBody>
      </p:sp>
      <p:pic>
        <p:nvPicPr>
          <p:cNvPr id="7" name="Picture 2" descr="D:\!Documents\!Customers\EuroGeographics\New Brand Guidelines\logos for Sallie\Eurogeographics logo RGB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410"/>
            <a:ext cx="1440160" cy="45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 userDrawn="1"/>
        </p:nvSpPr>
        <p:spPr>
          <a:xfrm>
            <a:off x="2195736" y="332656"/>
            <a:ext cx="37444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CONNECTING YOU TO THE</a:t>
            </a:r>
          </a:p>
          <a:p>
            <a:r>
              <a:rPr lang="sk-SK" sz="900" dirty="0" smtClean="0">
                <a:solidFill>
                  <a:srgbClr val="2C387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AUTHORITATIVE GEO-INFORMATION</a:t>
            </a:r>
          </a:p>
          <a:p>
            <a:r>
              <a:rPr lang="sk-SK" sz="900" dirty="0" smtClean="0">
                <a:solidFill>
                  <a:srgbClr val="2C387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FRAMEWORK</a:t>
            </a:r>
            <a:r>
              <a:rPr lang="sk-SK" sz="9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FOR EUROPE</a:t>
            </a:r>
            <a:endParaRPr lang="sk-SK" sz="9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6516216" y="6453336"/>
            <a:ext cx="22322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Copyright ©2013 </a:t>
            </a:r>
            <a:r>
              <a:rPr lang="sk-SK" sz="800" dirty="0" err="1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EuroGeographics</a:t>
            </a:r>
            <a:endParaRPr lang="sk-SK" sz="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06896" y="1556792"/>
            <a:ext cx="7293496" cy="1228998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k-SK" dirty="0" smtClean="0"/>
              <a:t>TITLE/HEADLINE</a:t>
            </a:r>
            <a:endParaRPr lang="sk-S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6963" y="2852738"/>
            <a:ext cx="7273429" cy="504825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sk-SK" dirty="0" err="1" smtClean="0"/>
              <a:t>Subtitle</a:t>
            </a:r>
            <a:endParaRPr lang="sk-SK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827088" y="3429000"/>
            <a:ext cx="2376487" cy="35927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k-SK" dirty="0" err="1" smtClean="0"/>
              <a:t>Month</a:t>
            </a:r>
            <a:r>
              <a:rPr lang="sk-SK" dirty="0" smtClean="0"/>
              <a:t> 2013</a:t>
            </a:r>
            <a:endParaRPr lang="sk-SK" dirty="0"/>
          </a:p>
        </p:txBody>
      </p:sp>
      <p:pic>
        <p:nvPicPr>
          <p:cNvPr id="23" name="Picture 3" descr="D:\!Documents\!Customers\EuroGeographics\New Brand Guidelines\EG_brand_graphic\EG_brand_graphic_small_positive.eps"/>
          <p:cNvPicPr>
            <a:picLocks noChangeAspect="1" noChangeArrowheads="1"/>
          </p:cNvPicPr>
          <p:nvPr userDrawn="1"/>
        </p:nvPicPr>
        <p:blipFill rotWithShape="1">
          <a:blip r:embed="rId3" cstate="print">
            <a:duotone>
              <a:prstClr val="black"/>
              <a:srgbClr val="F8AF61">
                <a:tint val="45000"/>
                <a:satMod val="400000"/>
              </a:srgbClr>
            </a:duoton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8" t="-2783" r="12580" b="2783"/>
          <a:stretch/>
        </p:blipFill>
        <p:spPr bwMode="auto">
          <a:xfrm>
            <a:off x="251520" y="4216600"/>
            <a:ext cx="8640000" cy="1870752"/>
          </a:xfrm>
          <a:prstGeom prst="rect">
            <a:avLst/>
          </a:prstGeom>
          <a:noFill/>
          <a:effectLst>
            <a:glow>
              <a:schemeClr val="bg1"/>
            </a:glow>
          </a:effectLst>
        </p:spPr>
      </p:pic>
      <p:sp>
        <p:nvSpPr>
          <p:cNvPr id="11" name="TextBox 10"/>
          <p:cNvSpPr txBox="1"/>
          <p:nvPr userDrawn="1"/>
        </p:nvSpPr>
        <p:spPr>
          <a:xfrm>
            <a:off x="332389" y="806515"/>
            <a:ext cx="1617751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50" dirty="0" err="1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www.eurogeographics.org</a:t>
            </a:r>
            <a:endParaRPr lang="sk-SK" sz="85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92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20688"/>
            <a:ext cx="8229600" cy="79695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k-SK" dirty="0" smtClean="0"/>
              <a:t>TITLE/HEADLINE</a:t>
            </a:r>
            <a:endParaRPr lang="sk-SK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79512" y="6165304"/>
            <a:ext cx="878497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D:\!Documents\!Customers\EuroGeographics\New Brand Guidelines\logos for Sallie\Eurogeographics logo RGB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37312"/>
            <a:ext cx="1008112" cy="32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7544" y="1600201"/>
            <a:ext cx="8229600" cy="4421088"/>
          </a:xfrm>
          <a:noFill/>
        </p:spPr>
        <p:txBody>
          <a:bodyPr/>
          <a:lstStyle>
            <a:lvl1pPr>
              <a:defRPr sz="280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252000" y="188640"/>
            <a:ext cx="8640000" cy="6480000"/>
          </a:xfrm>
          <a:prstGeom prst="roundRect">
            <a:avLst>
              <a:gd name="adj" fmla="val 3010"/>
            </a:avLst>
          </a:prstGeom>
          <a:noFill/>
          <a:ln>
            <a:solidFill>
              <a:srgbClr val="FDD9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987824" y="5157192"/>
            <a:ext cx="5904656" cy="1511448"/>
            <a:chOff x="2987824" y="5157192"/>
            <a:chExt cx="5904656" cy="1511448"/>
          </a:xfrm>
        </p:grpSpPr>
        <p:pic>
          <p:nvPicPr>
            <p:cNvPr id="16" name="Picture 3" descr="D:\!Documents\!Customers\EuroGeographics\New Brand Guidelines\EG_brand_graphic\EG_brand_graphic_small_positive.eps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40000" contrast="-1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" t="-1808" r="12641" b="1808"/>
            <a:stretch/>
          </p:blipFill>
          <p:spPr bwMode="auto">
            <a:xfrm>
              <a:off x="2987824" y="5567795"/>
              <a:ext cx="5904656" cy="1100845"/>
            </a:xfrm>
            <a:prstGeom prst="roundRect">
              <a:avLst/>
            </a:prstGeom>
            <a:noFill/>
            <a:effectLst>
              <a:glow>
                <a:schemeClr val="bg1"/>
              </a:glow>
            </a:effectLst>
          </p:spPr>
        </p:pic>
        <p:sp>
          <p:nvSpPr>
            <p:cNvPr id="17" name="Rectangle 16"/>
            <p:cNvSpPr/>
            <p:nvPr userDrawn="1"/>
          </p:nvSpPr>
          <p:spPr>
            <a:xfrm>
              <a:off x="5508104" y="5157192"/>
              <a:ext cx="1080120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prstClr val="white"/>
                </a:solidFill>
              </a:endParaRPr>
            </a:p>
          </p:txBody>
        </p:sp>
      </p:grpSp>
      <p:sp>
        <p:nvSpPr>
          <p:cNvPr id="18" name="TextBox 17"/>
          <p:cNvSpPr txBox="1"/>
          <p:nvPr userDrawn="1"/>
        </p:nvSpPr>
        <p:spPr>
          <a:xfrm>
            <a:off x="1475656" y="6172419"/>
            <a:ext cx="37444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700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CONNECTING YOU TO THE</a:t>
            </a:r>
          </a:p>
          <a:p>
            <a:r>
              <a:rPr lang="sk-SK" sz="700" b="1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AUTHORITATIVE GEO-INFORMATION</a:t>
            </a:r>
          </a:p>
          <a:p>
            <a:r>
              <a:rPr lang="sk-SK" sz="700" b="1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FRAMEWORK </a:t>
            </a:r>
            <a:r>
              <a:rPr lang="sk-SK" sz="700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 EUROPE</a:t>
            </a:r>
            <a:endParaRPr lang="sk-SK" sz="700" dirty="0">
              <a:solidFill>
                <a:srgbClr val="2D2D2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0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51520" y="188640"/>
            <a:ext cx="8640000" cy="6480000"/>
          </a:xfrm>
          <a:prstGeom prst="roundRect">
            <a:avLst>
              <a:gd name="adj" fmla="val 3010"/>
            </a:avLst>
          </a:prstGeom>
          <a:solidFill>
            <a:srgbClr val="FDD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20688"/>
            <a:ext cx="8229600" cy="79695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k-SK" dirty="0" smtClean="0"/>
              <a:t>TITLE/HEADLINE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00201"/>
            <a:ext cx="8229600" cy="4421088"/>
          </a:xfrm>
          <a:noFill/>
        </p:spPr>
        <p:txBody>
          <a:bodyPr/>
          <a:lstStyle>
            <a:lvl1pPr>
              <a:defRPr sz="280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r"/>
            <a:r>
              <a:rPr lang="sk-SK" dirty="0" smtClean="0"/>
              <a:t>DOCUMENT TITLE</a:t>
            </a:r>
            <a:endParaRPr lang="sk-SK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79512" y="6165304"/>
            <a:ext cx="878497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D:\!Documents\!Customers\EuroGeographics\New Brand Guidelines\logos for Sallie\Eurogeographics logo RGB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37312"/>
            <a:ext cx="1008112" cy="32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475656" y="6172419"/>
            <a:ext cx="37444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700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CONNECTING YOU TO THE</a:t>
            </a:r>
          </a:p>
          <a:p>
            <a:r>
              <a:rPr lang="sk-SK" sz="700" b="1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AUTHORITATIVE GEO-INFORMATION</a:t>
            </a:r>
          </a:p>
          <a:p>
            <a:r>
              <a:rPr lang="sk-SK" sz="700" b="1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FRAMEWORK </a:t>
            </a:r>
            <a:r>
              <a:rPr lang="sk-SK" sz="700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 EUROPE</a:t>
            </a:r>
            <a:endParaRPr lang="sk-SK" sz="700" dirty="0">
              <a:solidFill>
                <a:srgbClr val="2D2D2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Picture 3" descr="D:\!Documents\!Customers\EuroGeographics\New Brand Guidelines\EG_brand_graphic\EG_brand_graphic_small_positive.eps"/>
          <p:cNvPicPr>
            <a:picLocks noChangeAspect="1" noChangeArrowheads="1"/>
          </p:cNvPicPr>
          <p:nvPr userDrawn="1"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31000" contrast="-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8" t="-2783" r="12580" b="2783"/>
          <a:stretch/>
        </p:blipFill>
        <p:spPr bwMode="auto">
          <a:xfrm>
            <a:off x="251520" y="4216600"/>
            <a:ext cx="8640000" cy="1870752"/>
          </a:xfrm>
          <a:prstGeom prst="rect">
            <a:avLst/>
          </a:prstGeom>
          <a:noFill/>
          <a:effectLst>
            <a:glow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531932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 userDrawn="1"/>
        </p:nvSpPr>
        <p:spPr>
          <a:xfrm>
            <a:off x="251520" y="188640"/>
            <a:ext cx="8640000" cy="6480000"/>
          </a:xfrm>
          <a:prstGeom prst="roundRect">
            <a:avLst>
              <a:gd name="adj" fmla="val 3010"/>
            </a:avLst>
          </a:prstGeom>
          <a:solidFill>
            <a:srgbClr val="FDD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k-SK" dirty="0" smtClean="0"/>
              <a:t>DOCUMENT TITLE</a:t>
            </a:r>
            <a:endParaRPr lang="sk-SK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9512" y="6165304"/>
            <a:ext cx="878497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D:\!Documents\!Customers\EuroGeographics\New Brand Guidelines\logos for Sallie\Eurogeographics logo RGB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37312"/>
            <a:ext cx="1008112" cy="32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!Documents\!Customers\EuroGeographics\New Brand Guidelines\EG_brand_graphic\EG_brand_graphic_small_positive.eps"/>
          <p:cNvPicPr>
            <a:picLocks noChangeAspect="1" noChangeArrowheads="1"/>
          </p:cNvPicPr>
          <p:nvPr userDrawn="1"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31000" contrast="-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8" t="-2783" r="12580" b="2783"/>
          <a:stretch/>
        </p:blipFill>
        <p:spPr bwMode="auto">
          <a:xfrm>
            <a:off x="251520" y="4216600"/>
            <a:ext cx="8640000" cy="1870752"/>
          </a:xfrm>
          <a:prstGeom prst="rect">
            <a:avLst/>
          </a:prstGeom>
          <a:noFill/>
          <a:effectLst>
            <a:glow>
              <a:schemeClr val="bg1"/>
            </a:glo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k-S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475656" y="6172419"/>
            <a:ext cx="37444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700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CONNECTING YOU TO THE</a:t>
            </a:r>
          </a:p>
          <a:p>
            <a:r>
              <a:rPr lang="sk-SK" sz="700" b="1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AUTHORITATIVE GEO-INFORMATION</a:t>
            </a:r>
          </a:p>
          <a:p>
            <a:r>
              <a:rPr lang="sk-SK" sz="700" b="1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FRAMEWORK </a:t>
            </a:r>
            <a:r>
              <a:rPr lang="sk-SK" sz="700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 EUROPE</a:t>
            </a:r>
            <a:endParaRPr lang="sk-SK" sz="700" dirty="0">
              <a:solidFill>
                <a:srgbClr val="2D2D2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39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251520" y="188640"/>
            <a:ext cx="8640000" cy="6480000"/>
          </a:xfrm>
          <a:prstGeom prst="roundRect">
            <a:avLst>
              <a:gd name="adj" fmla="val 3010"/>
            </a:avLst>
          </a:prstGeom>
          <a:solidFill>
            <a:srgbClr val="FDD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prstClr val="white"/>
              </a:solidFill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553200" y="63249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rgbClr val="2D2D2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DOCUMENT TITLE</a:t>
            </a:r>
            <a:endParaRPr lang="sk-SK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79512" y="6165304"/>
            <a:ext cx="878497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!Documents\!Customers\EuroGeographics\New Brand Guidelines\logos for Sallie\Eurogeographics logo RGB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37312"/>
            <a:ext cx="1008112" cy="32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k-SK" dirty="0"/>
          </a:p>
        </p:txBody>
      </p:sp>
      <p:pic>
        <p:nvPicPr>
          <p:cNvPr id="16" name="Picture 3" descr="D:\!Documents\!Customers\EuroGeographics\New Brand Guidelines\EG_brand_graphic\EG_brand_graphic_small_positive.eps"/>
          <p:cNvPicPr>
            <a:picLocks noChangeAspect="1" noChangeArrowheads="1"/>
          </p:cNvPicPr>
          <p:nvPr userDrawn="1"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31000" contrast="-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8" t="-2783" r="12580" b="2783"/>
          <a:stretch/>
        </p:blipFill>
        <p:spPr bwMode="auto">
          <a:xfrm>
            <a:off x="251520" y="4216600"/>
            <a:ext cx="8640000" cy="1870752"/>
          </a:xfrm>
          <a:prstGeom prst="rect">
            <a:avLst/>
          </a:prstGeom>
          <a:noFill/>
          <a:effectLst>
            <a:glow>
              <a:schemeClr val="bg1"/>
            </a:glow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475656" y="6172419"/>
            <a:ext cx="37444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700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CONNECTING YOU TO THE</a:t>
            </a:r>
          </a:p>
          <a:p>
            <a:r>
              <a:rPr lang="sk-SK" sz="700" b="1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AUTHORITATIVE GEO-INFORMATION</a:t>
            </a:r>
          </a:p>
          <a:p>
            <a:r>
              <a:rPr lang="sk-SK" sz="700" b="1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FRAMEWORK </a:t>
            </a:r>
            <a:r>
              <a:rPr lang="sk-SK" sz="700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 EUROPE</a:t>
            </a:r>
            <a:endParaRPr lang="sk-SK" sz="700" dirty="0">
              <a:solidFill>
                <a:srgbClr val="2D2D2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168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50C45D-F16E-4BFC-A29A-7D4A1052535A}" type="datetimeFigureOut">
              <a:rPr lang="en-GB" smtClean="0"/>
              <a:t>21/11/2014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89555B-A0DD-4B3B-98BF-1CFEC7F125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083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 userDrawn="1"/>
        </p:nvSpPr>
        <p:spPr>
          <a:xfrm>
            <a:off x="251520" y="188640"/>
            <a:ext cx="8640000" cy="6480000"/>
          </a:xfrm>
          <a:prstGeom prst="roundRect">
            <a:avLst>
              <a:gd name="adj" fmla="val 3010"/>
            </a:avLst>
          </a:prstGeom>
          <a:solidFill>
            <a:srgbClr val="FDD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79512" y="6165304"/>
            <a:ext cx="878497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D:\!Documents\!Customers\EuroGeographics\New Brand Guidelines\logos for Sallie\Eurogeographics logo RGB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37312"/>
            <a:ext cx="1008112" cy="32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k-SK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553200" y="63249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rgbClr val="2D2D2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DOCUMENT TITLE</a:t>
            </a:r>
            <a:endParaRPr lang="sk-SK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" name="Picture 3" descr="D:\!Documents\!Customers\EuroGeographics\New Brand Guidelines\EG_brand_graphic\EG_brand_graphic_small_positive.eps"/>
          <p:cNvPicPr>
            <a:picLocks noChangeAspect="1" noChangeArrowheads="1"/>
          </p:cNvPicPr>
          <p:nvPr userDrawn="1"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31000" contrast="-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8" t="-2783" r="12580" b="2783"/>
          <a:stretch/>
        </p:blipFill>
        <p:spPr bwMode="auto">
          <a:xfrm>
            <a:off x="251520" y="4216600"/>
            <a:ext cx="8640000" cy="1870752"/>
          </a:xfrm>
          <a:prstGeom prst="rect">
            <a:avLst/>
          </a:prstGeom>
          <a:noFill/>
          <a:effectLst>
            <a:glow>
              <a:schemeClr val="bg1"/>
            </a:glow>
          </a:effectLst>
        </p:spPr>
      </p:pic>
      <p:sp>
        <p:nvSpPr>
          <p:cNvPr id="11" name="TextBox 10"/>
          <p:cNvSpPr txBox="1"/>
          <p:nvPr userDrawn="1"/>
        </p:nvSpPr>
        <p:spPr>
          <a:xfrm>
            <a:off x="1475656" y="6172419"/>
            <a:ext cx="37444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700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CONNECTING YOU TO THE</a:t>
            </a:r>
          </a:p>
          <a:p>
            <a:r>
              <a:rPr lang="sk-SK" sz="700" b="1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AUTHORITATIVE GEO-INFORMATION</a:t>
            </a:r>
          </a:p>
          <a:p>
            <a:r>
              <a:rPr lang="sk-SK" sz="700" b="1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FRAMEWORK </a:t>
            </a:r>
            <a:r>
              <a:rPr lang="sk-SK" sz="700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 EUROPE</a:t>
            </a:r>
            <a:endParaRPr lang="sk-SK" sz="700" dirty="0">
              <a:solidFill>
                <a:srgbClr val="2D2D2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40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251520" y="188640"/>
            <a:ext cx="8640000" cy="6480000"/>
          </a:xfrm>
          <a:prstGeom prst="roundRect">
            <a:avLst>
              <a:gd name="adj" fmla="val 3010"/>
            </a:avLst>
          </a:prstGeom>
          <a:solidFill>
            <a:srgbClr val="FDD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79512" y="6165304"/>
            <a:ext cx="878497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D:\!Documents\!Customers\EuroGeographics\New Brand Guidelines\logos for Sallie\Eurogeographics logo RGB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37312"/>
            <a:ext cx="1008112" cy="32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!Documents\!Customers\EuroGeographics\New Brand Guidelines\EG_brand_graphic\EG_brand_graphic_negative.eps"/>
          <p:cNvPicPr>
            <a:picLocks noChangeAspect="1" noChangeArrowheads="1"/>
          </p:cNvPicPr>
          <p:nvPr userDrawn="1"/>
        </p:nvPicPr>
        <p:blipFill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104769"/>
            <a:ext cx="4325591" cy="68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553200" y="63249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rgbClr val="2D2D2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DOCUMENT TITLE</a:t>
            </a:r>
            <a:endParaRPr lang="sk-SK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Picture 3" descr="D:\!Documents\!Customers\EuroGeographics\New Brand Guidelines\EG_brand_graphic\EG_brand_graphic_small_positive.eps"/>
          <p:cNvPicPr>
            <a:picLocks noChangeAspect="1" noChangeArrowheads="1"/>
          </p:cNvPicPr>
          <p:nvPr userDrawn="1"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31000" contrast="-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8" t="-2783" r="12580" b="2783"/>
          <a:stretch/>
        </p:blipFill>
        <p:spPr bwMode="auto">
          <a:xfrm>
            <a:off x="251520" y="4216600"/>
            <a:ext cx="8640000" cy="1870752"/>
          </a:xfrm>
          <a:prstGeom prst="rect">
            <a:avLst/>
          </a:prstGeom>
          <a:noFill/>
          <a:effectLst>
            <a:glow>
              <a:schemeClr val="bg1"/>
            </a:glow>
          </a:effectLst>
        </p:spPr>
      </p:pic>
      <p:sp>
        <p:nvSpPr>
          <p:cNvPr id="14" name="TextBox 13"/>
          <p:cNvSpPr txBox="1"/>
          <p:nvPr userDrawn="1"/>
        </p:nvSpPr>
        <p:spPr>
          <a:xfrm>
            <a:off x="1475656" y="6172419"/>
            <a:ext cx="37444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700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CONNECTING YOU TO THE</a:t>
            </a:r>
          </a:p>
          <a:p>
            <a:r>
              <a:rPr lang="sk-SK" sz="700" b="1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AUTHORITATIVE GEO-INFORMATION</a:t>
            </a:r>
          </a:p>
          <a:p>
            <a:r>
              <a:rPr lang="sk-SK" sz="700" b="1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FRAMEWORK </a:t>
            </a:r>
            <a:r>
              <a:rPr lang="sk-SK" sz="700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 EUROPE</a:t>
            </a:r>
            <a:endParaRPr lang="sk-SK" sz="700" dirty="0">
              <a:solidFill>
                <a:srgbClr val="2D2D2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34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251520" y="188640"/>
            <a:ext cx="8640000" cy="6480000"/>
          </a:xfrm>
          <a:prstGeom prst="roundRect">
            <a:avLst>
              <a:gd name="adj" fmla="val 3010"/>
            </a:avLst>
          </a:prstGeom>
          <a:solidFill>
            <a:srgbClr val="FDD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79512" y="6165304"/>
            <a:ext cx="878497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D:\!Documents\!Customers\EuroGeographics\New Brand Guidelines\logos for Sallie\Eurogeographics logo RGB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37312"/>
            <a:ext cx="1008112" cy="32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6553200" y="63249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rgbClr val="2D2D2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DOCUMENT TITLE</a:t>
            </a:r>
            <a:endParaRPr lang="sk-SK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6" name="Picture 3" descr="D:\!Documents\!Customers\EuroGeographics\New Brand Guidelines\EG_brand_graphic\EG_brand_graphic_small_positive.eps"/>
          <p:cNvPicPr>
            <a:picLocks noChangeAspect="1" noChangeArrowheads="1"/>
          </p:cNvPicPr>
          <p:nvPr userDrawn="1"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31000" contrast="-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8" t="-2783" r="12580" b="2783"/>
          <a:stretch/>
        </p:blipFill>
        <p:spPr bwMode="auto">
          <a:xfrm>
            <a:off x="251520" y="4216600"/>
            <a:ext cx="8640000" cy="1870752"/>
          </a:xfrm>
          <a:prstGeom prst="rect">
            <a:avLst/>
          </a:prstGeom>
          <a:noFill/>
          <a:effectLst>
            <a:glow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617525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251520" y="188640"/>
            <a:ext cx="8640000" cy="6480000"/>
          </a:xfrm>
          <a:prstGeom prst="roundRect">
            <a:avLst>
              <a:gd name="adj" fmla="val 3010"/>
            </a:avLst>
          </a:prstGeom>
          <a:solidFill>
            <a:srgbClr val="FDD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prstClr val="white"/>
              </a:solidFill>
            </a:endParaRPr>
          </a:p>
        </p:txBody>
      </p:sp>
      <p:pic>
        <p:nvPicPr>
          <p:cNvPr id="16" name="Picture 3" descr="D:\!Documents\!Customers\EuroGeographics\New Brand Guidelines\EG_brand_graphic\EG_brand_graphic_small_positive.eps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31000" contrast="-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8" t="-2783" r="12580" b="2783"/>
          <a:stretch/>
        </p:blipFill>
        <p:spPr bwMode="auto">
          <a:xfrm>
            <a:off x="251520" y="4216600"/>
            <a:ext cx="8640000" cy="1870752"/>
          </a:xfrm>
          <a:prstGeom prst="rect">
            <a:avLst/>
          </a:prstGeom>
          <a:noFill/>
          <a:effectLst>
            <a:glow>
              <a:schemeClr val="bg1"/>
            </a:glow>
          </a:effectLst>
        </p:spPr>
      </p:pic>
      <p:cxnSp>
        <p:nvCxnSpPr>
          <p:cNvPr id="10" name="Straight Connector 9"/>
          <p:cNvCxnSpPr/>
          <p:nvPr userDrawn="1"/>
        </p:nvCxnSpPr>
        <p:spPr>
          <a:xfrm>
            <a:off x="179512" y="6165304"/>
            <a:ext cx="878497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D:\!Documents\!Customers\EuroGeographics\New Brand Guidelines\logos for Sallie\Eurogeographics logo RGB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37312"/>
            <a:ext cx="1008112" cy="32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k-SK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dirty="0" smtClean="0"/>
              <a:t>Picture</a:t>
            </a:r>
            <a:endParaRPr lang="sk-S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6553200" y="63249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rgbClr val="2D2D2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DOCUMENT TITLE</a:t>
            </a:r>
            <a:endParaRPr lang="sk-SK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75656" y="6172419"/>
            <a:ext cx="37444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700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CONNECTING YOU TO THE</a:t>
            </a:r>
          </a:p>
          <a:p>
            <a:r>
              <a:rPr lang="sk-SK" sz="700" b="1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AUTHORITATIVE GEO-INFORMATION</a:t>
            </a:r>
          </a:p>
          <a:p>
            <a:r>
              <a:rPr lang="sk-SK" sz="700" b="1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FRAMEWORK </a:t>
            </a:r>
            <a:r>
              <a:rPr lang="sk-SK" sz="700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 EUROPE</a:t>
            </a:r>
            <a:endParaRPr lang="sk-SK" sz="700" dirty="0">
              <a:solidFill>
                <a:srgbClr val="2D2D2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11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/>
          <p:cNvSpPr/>
          <p:nvPr userDrawn="1"/>
        </p:nvSpPr>
        <p:spPr>
          <a:xfrm>
            <a:off x="252413" y="188913"/>
            <a:ext cx="8639175" cy="6480175"/>
          </a:xfrm>
          <a:prstGeom prst="roundRect">
            <a:avLst>
              <a:gd name="adj" fmla="val 3010"/>
            </a:avLst>
          </a:prstGeom>
          <a:solidFill>
            <a:schemeClr val="bg1"/>
          </a:solidFill>
          <a:ln>
            <a:solidFill>
              <a:srgbClr val="1D9D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>
              <a:solidFill>
                <a:prstClr val="white"/>
              </a:solidFill>
            </a:endParaRPr>
          </a:p>
        </p:txBody>
      </p:sp>
      <p:pic>
        <p:nvPicPr>
          <p:cNvPr id="5" name="Picture 2" descr="D:\!Documents\!Customers\EuroGeographics\New Brand Guidelines\logos for Sallie\Eurogeographics logo RGB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37288"/>
            <a:ext cx="10080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7"/>
          <p:cNvSpPr txBox="1"/>
          <p:nvPr userDrawn="1"/>
        </p:nvSpPr>
        <p:spPr>
          <a:xfrm>
            <a:off x="1476375" y="6172200"/>
            <a:ext cx="374332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k-SK" sz="700" dirty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CONNECTING YOU TO THE</a:t>
            </a:r>
          </a:p>
          <a:p>
            <a:pPr>
              <a:defRPr/>
            </a:pPr>
            <a:r>
              <a:rPr lang="sk-SK" sz="700" b="1" dirty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AUTHORITATIVE GEO-INFORMATION</a:t>
            </a:r>
          </a:p>
          <a:p>
            <a:pPr>
              <a:defRPr/>
            </a:pPr>
            <a:r>
              <a:rPr lang="sk-SK" sz="700" b="1" dirty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FRAMEWORK </a:t>
            </a:r>
            <a:r>
              <a:rPr lang="sk-SK" sz="700" dirty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 EUROPE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6950"/>
          </a:xfrm>
        </p:spPr>
        <p:txBody>
          <a:bodyPr/>
          <a:lstStyle>
            <a:lvl1pPr algn="l">
              <a:defRPr/>
            </a:lvl1pPr>
          </a:lstStyle>
          <a:p>
            <a:endParaRPr lang="sk-SK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680521"/>
          </a:xfrm>
        </p:spPr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330899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/>
          <p:cNvSpPr/>
          <p:nvPr userDrawn="1"/>
        </p:nvSpPr>
        <p:spPr>
          <a:xfrm>
            <a:off x="252413" y="188913"/>
            <a:ext cx="8639175" cy="6480175"/>
          </a:xfrm>
          <a:prstGeom prst="roundRect">
            <a:avLst>
              <a:gd name="adj" fmla="val 3010"/>
            </a:avLst>
          </a:prstGeom>
          <a:solidFill>
            <a:schemeClr val="bg1"/>
          </a:solidFill>
          <a:ln>
            <a:solidFill>
              <a:srgbClr val="1D9D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>
              <a:solidFill>
                <a:prstClr val="white"/>
              </a:solidFill>
            </a:endParaRPr>
          </a:p>
        </p:txBody>
      </p:sp>
      <p:pic>
        <p:nvPicPr>
          <p:cNvPr id="5" name="Picture 2" descr="D:\!Documents\!Customers\EuroGeographics\New Brand Guidelines\logos for Sallie\Eurogeographics logo 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37288"/>
            <a:ext cx="10080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7"/>
          <p:cNvSpPr txBox="1"/>
          <p:nvPr userDrawn="1"/>
        </p:nvSpPr>
        <p:spPr>
          <a:xfrm>
            <a:off x="1476375" y="6172200"/>
            <a:ext cx="374332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k-SK" sz="700" dirty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CONNECTING YOU TO THE</a:t>
            </a:r>
          </a:p>
          <a:p>
            <a:pPr>
              <a:defRPr/>
            </a:pPr>
            <a:r>
              <a:rPr lang="sk-SK" sz="700" b="1" dirty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AUTHORITATIVE GEO-INFORMATION</a:t>
            </a:r>
          </a:p>
          <a:p>
            <a:pPr>
              <a:defRPr/>
            </a:pPr>
            <a:r>
              <a:rPr lang="sk-SK" sz="700" b="1" dirty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FRAMEWORK </a:t>
            </a:r>
            <a:r>
              <a:rPr lang="sk-SK" sz="700" dirty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 EUROPE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6950"/>
          </a:xfrm>
        </p:spPr>
        <p:txBody>
          <a:bodyPr/>
          <a:lstStyle>
            <a:lvl1pPr algn="l">
              <a:defRPr/>
            </a:lvl1pPr>
          </a:lstStyle>
          <a:p>
            <a:endParaRPr lang="sk-SK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680521"/>
          </a:xfrm>
        </p:spPr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068197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LF_wirefram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" t="16020" r="31919" b="36217"/>
          <a:stretch/>
        </p:blipFill>
        <p:spPr>
          <a:xfrm>
            <a:off x="0" y="1542238"/>
            <a:ext cx="9144000" cy="483273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9079" y="4721969"/>
            <a:ext cx="4855714" cy="1170686"/>
          </a:xfrm>
        </p:spPr>
        <p:txBody>
          <a:bodyPr tIns="0" bIns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400" b="1">
                <a:solidFill>
                  <a:srgbClr val="183071"/>
                </a:solidFill>
              </a:defRPr>
            </a:lvl1pPr>
            <a:lvl2pPr marL="0" indent="985838" algn="l">
              <a:lnSpc>
                <a:spcPct val="150000"/>
              </a:lnSpc>
              <a:buNone/>
              <a:defRPr sz="1400">
                <a:solidFill>
                  <a:srgbClr val="18307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-1"/>
            <a:ext cx="2286000" cy="180000"/>
          </a:xfrm>
          <a:prstGeom prst="rect">
            <a:avLst/>
          </a:prstGeom>
          <a:solidFill>
            <a:srgbClr val="FFD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-1"/>
            <a:ext cx="2286000" cy="180000"/>
          </a:xfrm>
          <a:prstGeom prst="rect">
            <a:avLst/>
          </a:prstGeom>
          <a:solidFill>
            <a:srgbClr val="0B51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-1"/>
            <a:ext cx="2286000" cy="180000"/>
          </a:xfrm>
          <a:prstGeom prst="rect">
            <a:avLst/>
          </a:prstGeom>
          <a:solidFill>
            <a:srgbClr val="2370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0" y="-1"/>
            <a:ext cx="2286000" cy="180000"/>
          </a:xfrm>
          <a:prstGeom prst="rect">
            <a:avLst/>
          </a:prstGeom>
          <a:solidFill>
            <a:srgbClr val="289A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420200"/>
            <a:ext cx="9144000" cy="180000"/>
          </a:xfrm>
          <a:prstGeom prst="rect">
            <a:avLst/>
          </a:prstGeom>
          <a:solidFill>
            <a:srgbClr val="1830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 descr="ELF_logo_rgb_for_we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01" y="179998"/>
            <a:ext cx="3287378" cy="124362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2428565"/>
            <a:ext cx="4567238" cy="1924050"/>
          </a:xfrm>
        </p:spPr>
        <p:txBody>
          <a:bodyPr/>
          <a:lstStyle>
            <a:lvl1pPr marL="0" indent="0">
              <a:buNone/>
              <a:defRPr sz="40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Subtitle 1"/>
          <p:cNvSpPr txBox="1">
            <a:spLocks/>
          </p:cNvSpPr>
          <p:nvPr/>
        </p:nvSpPr>
        <p:spPr>
          <a:xfrm>
            <a:off x="1735330" y="4714080"/>
            <a:ext cx="1825302" cy="1428869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269875" indent="-269875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FFDC00"/>
              </a:buClr>
              <a:buSzPct val="115000"/>
              <a:buFont typeface="Wingdings" charset="2"/>
              <a:buChar char=""/>
              <a:defRPr sz="1800" kern="1200">
                <a:solidFill>
                  <a:srgbClr val="183071"/>
                </a:solidFill>
                <a:latin typeface="+mn-lt"/>
                <a:ea typeface="+mn-ea"/>
                <a:cs typeface="+mn-cs"/>
              </a:defRPr>
            </a:lvl1pPr>
            <a:lvl2pPr marL="269875" indent="-269875" algn="l" defTabSz="457200" rtl="0" eaLnBrk="1" latinLnBrk="0" hangingPunct="1">
              <a:spcBef>
                <a:spcPct val="20000"/>
              </a:spcBef>
              <a:buClr>
                <a:srgbClr val="289ADC"/>
              </a:buClr>
              <a:buFont typeface="Arial"/>
              <a:buNone/>
              <a:defRPr sz="1800" b="1" kern="1200">
                <a:solidFill>
                  <a:srgbClr val="289ADC"/>
                </a:solidFill>
                <a:latin typeface="+mn-lt"/>
                <a:ea typeface="+mn-ea"/>
                <a:cs typeface="+mn-cs"/>
              </a:defRPr>
            </a:lvl2pPr>
            <a:lvl3pPr marL="446088" indent="-176213" algn="l" defTabSz="457200" rtl="0" eaLnBrk="1" latinLnBrk="0" hangingPunct="1">
              <a:spcBef>
                <a:spcPct val="20000"/>
              </a:spcBef>
              <a:buClr>
                <a:srgbClr val="2370BC"/>
              </a:buClr>
              <a:buSzPct val="110000"/>
              <a:buFont typeface="Wingdings" charset="2"/>
              <a:buChar char=""/>
              <a:defRPr sz="1800" kern="1200">
                <a:solidFill>
                  <a:srgbClr val="18307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Font typeface="Wingdings" charset="2"/>
              <a:buNone/>
            </a:pPr>
            <a:r>
              <a:rPr lang="en-GB" sz="1400" b="1" dirty="0" smtClean="0">
                <a:solidFill>
                  <a:srgbClr val="289ADC"/>
                </a:solidFill>
              </a:rPr>
              <a:t>Presentation to: </a:t>
            </a:r>
          </a:p>
          <a:p>
            <a:pPr marL="0" indent="0" algn="r">
              <a:lnSpc>
                <a:spcPct val="150000"/>
              </a:lnSpc>
              <a:spcBef>
                <a:spcPts val="0"/>
              </a:spcBef>
              <a:buFont typeface="Wingdings" charset="2"/>
              <a:buNone/>
            </a:pPr>
            <a:r>
              <a:rPr lang="en-GB" sz="1400" b="1" dirty="0" smtClean="0">
                <a:solidFill>
                  <a:srgbClr val="289ADC"/>
                </a:solidFill>
              </a:rPr>
              <a:t>Author: </a:t>
            </a:r>
          </a:p>
          <a:p>
            <a:pPr marL="0" indent="0" algn="r">
              <a:lnSpc>
                <a:spcPct val="150000"/>
              </a:lnSpc>
              <a:spcBef>
                <a:spcPts val="0"/>
              </a:spcBef>
              <a:buFont typeface="Wingdings" charset="2"/>
              <a:buNone/>
            </a:pPr>
            <a:r>
              <a:rPr lang="en-GB" sz="1400" b="1" dirty="0" smtClean="0">
                <a:solidFill>
                  <a:srgbClr val="289ADC"/>
                </a:solidFill>
              </a:rPr>
              <a:t>Date: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67" y="6434975"/>
            <a:ext cx="1305963" cy="39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LF_wirefram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" t="11181" r="31953" b="35683"/>
          <a:stretch/>
        </p:blipFill>
        <p:spPr>
          <a:xfrm>
            <a:off x="0" y="761738"/>
            <a:ext cx="9144000" cy="56208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0528" y="188640"/>
            <a:ext cx="6571952" cy="5839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688" y="2010974"/>
            <a:ext cx="7885778" cy="4115189"/>
          </a:xfrm>
        </p:spPr>
        <p:txBody>
          <a:bodyPr/>
          <a:lstStyle>
            <a:lvl1pPr>
              <a:buClr>
                <a:srgbClr val="FFDC00"/>
              </a:buClr>
              <a:buSzPct val="112000"/>
              <a:defRPr/>
            </a:lvl1pPr>
            <a:lvl2pPr marL="627063" indent="-268288">
              <a:buFont typeface="Wingdings" pitchFamily="2" charset="2"/>
              <a:buChar char=""/>
              <a:defRPr b="0">
                <a:solidFill>
                  <a:srgbClr val="002060"/>
                </a:solidFill>
              </a:defRPr>
            </a:lvl2pPr>
            <a:lvl3pPr marL="898525" indent="-271463">
              <a:buClr>
                <a:srgbClr val="2370BC"/>
              </a:buClr>
              <a:buSzPct val="120000"/>
              <a:buFont typeface="Wingdings" charset="2"/>
              <a:buChar char=""/>
              <a:defRPr sz="1600"/>
            </a:lvl3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-1"/>
            <a:ext cx="2286000" cy="180000"/>
          </a:xfrm>
          <a:prstGeom prst="rect">
            <a:avLst/>
          </a:prstGeom>
          <a:solidFill>
            <a:srgbClr val="FFD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-1"/>
            <a:ext cx="2286000" cy="180000"/>
          </a:xfrm>
          <a:prstGeom prst="rect">
            <a:avLst/>
          </a:prstGeom>
          <a:solidFill>
            <a:srgbClr val="0B51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-1"/>
            <a:ext cx="2286000" cy="180000"/>
          </a:xfrm>
          <a:prstGeom prst="rect">
            <a:avLst/>
          </a:prstGeom>
          <a:solidFill>
            <a:srgbClr val="2370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0" y="-1"/>
            <a:ext cx="2286000" cy="180000"/>
          </a:xfrm>
          <a:prstGeom prst="rect">
            <a:avLst/>
          </a:prstGeom>
          <a:solidFill>
            <a:srgbClr val="289A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761738"/>
            <a:ext cx="9144000" cy="72000"/>
          </a:xfrm>
          <a:prstGeom prst="rect">
            <a:avLst/>
          </a:prstGeom>
          <a:solidFill>
            <a:srgbClr val="1830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 descr="ELF_logo_rgb_for_we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02" y="238787"/>
            <a:ext cx="1314951" cy="4974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67" y="6434975"/>
            <a:ext cx="1305963" cy="39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0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ELF_wirefram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" t="11181" r="31953" b="35683"/>
          <a:stretch/>
        </p:blipFill>
        <p:spPr>
          <a:xfrm>
            <a:off x="0" y="761738"/>
            <a:ext cx="9144000" cy="56208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-1"/>
            <a:ext cx="2286000" cy="180000"/>
          </a:xfrm>
          <a:prstGeom prst="rect">
            <a:avLst/>
          </a:prstGeom>
          <a:solidFill>
            <a:srgbClr val="FFD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-1"/>
            <a:ext cx="2286000" cy="180000"/>
          </a:xfrm>
          <a:prstGeom prst="rect">
            <a:avLst/>
          </a:prstGeom>
          <a:solidFill>
            <a:srgbClr val="0B51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-1"/>
            <a:ext cx="2286000" cy="180000"/>
          </a:xfrm>
          <a:prstGeom prst="rect">
            <a:avLst/>
          </a:prstGeom>
          <a:solidFill>
            <a:srgbClr val="2370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0" y="-1"/>
            <a:ext cx="2286000" cy="180000"/>
          </a:xfrm>
          <a:prstGeom prst="rect">
            <a:avLst/>
          </a:prstGeom>
          <a:solidFill>
            <a:srgbClr val="289A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761738"/>
            <a:ext cx="9144000" cy="72000"/>
          </a:xfrm>
          <a:prstGeom prst="rect">
            <a:avLst/>
          </a:prstGeom>
          <a:solidFill>
            <a:srgbClr val="1830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 descr="ELF_logo_rgb_for_we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02" y="238787"/>
            <a:ext cx="1314951" cy="49745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76274" y="2393950"/>
            <a:ext cx="6837651" cy="1881187"/>
          </a:xfrm>
        </p:spPr>
        <p:txBody>
          <a:bodyPr tIns="0"/>
          <a:lstStyle>
            <a:lvl1pPr marL="0" indent="0">
              <a:buNone/>
              <a:defRPr sz="4000">
                <a:solidFill>
                  <a:srgbClr val="289ADC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67" y="6434975"/>
            <a:ext cx="1305963" cy="39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0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LF_wirefram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" t="11181" r="31953" b="35683"/>
          <a:stretch/>
        </p:blipFill>
        <p:spPr>
          <a:xfrm>
            <a:off x="0" y="761738"/>
            <a:ext cx="9144000" cy="56208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-1"/>
            <a:ext cx="2286000" cy="180000"/>
          </a:xfrm>
          <a:prstGeom prst="rect">
            <a:avLst/>
          </a:prstGeom>
          <a:solidFill>
            <a:srgbClr val="FFD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-1"/>
            <a:ext cx="2286000" cy="180000"/>
          </a:xfrm>
          <a:prstGeom prst="rect">
            <a:avLst/>
          </a:prstGeom>
          <a:solidFill>
            <a:srgbClr val="0B51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-1"/>
            <a:ext cx="2286000" cy="180000"/>
          </a:xfrm>
          <a:prstGeom prst="rect">
            <a:avLst/>
          </a:prstGeom>
          <a:solidFill>
            <a:srgbClr val="2370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0" y="-1"/>
            <a:ext cx="2286000" cy="180000"/>
          </a:xfrm>
          <a:prstGeom prst="rect">
            <a:avLst/>
          </a:prstGeom>
          <a:solidFill>
            <a:srgbClr val="289A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761738"/>
            <a:ext cx="9144000" cy="72000"/>
          </a:xfrm>
          <a:prstGeom prst="rect">
            <a:avLst/>
          </a:prstGeom>
          <a:solidFill>
            <a:srgbClr val="1830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 descr="ELF_logo_rgb_for_we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02" y="238787"/>
            <a:ext cx="1314951" cy="49745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87950" y="2010909"/>
            <a:ext cx="7895663" cy="1093270"/>
          </a:xfrm>
        </p:spPr>
        <p:txBody>
          <a:bodyPr/>
          <a:lstStyle>
            <a:lvl1pPr marL="0" indent="0">
              <a:buNone/>
              <a:defRPr b="1">
                <a:solidFill>
                  <a:srgbClr val="289ADC"/>
                </a:solidFill>
              </a:defRPr>
            </a:lvl1pPr>
            <a:lvl2pPr marL="269875" indent="-269875">
              <a:defRPr sz="1800" b="0">
                <a:solidFill>
                  <a:srgbClr val="183071"/>
                </a:solidFill>
              </a:defRPr>
            </a:lvl2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275" y="1152525"/>
            <a:ext cx="7907338" cy="606425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80621" y="2993112"/>
            <a:ext cx="7849581" cy="3052988"/>
          </a:xfrm>
          <a:prstGeom prst="roundRect">
            <a:avLst>
              <a:gd name="adj" fmla="val 6093"/>
            </a:avLst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rgbClr val="0B51A3"/>
            </a:solidFill>
          </a:ln>
          <a:effectLst>
            <a:outerShdw blurRad="1905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5"/>
          </p:nvPr>
        </p:nvSpPr>
        <p:spPr>
          <a:xfrm>
            <a:off x="993682" y="3210003"/>
            <a:ext cx="7166982" cy="270439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nb-NO" smtClean="0"/>
              <a:t>Klikk ikonet for å legge til et diagram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67" y="6434975"/>
            <a:ext cx="1305963" cy="39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7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 userDrawn="1"/>
        </p:nvSpPr>
        <p:spPr>
          <a:xfrm>
            <a:off x="252000" y="190800"/>
            <a:ext cx="8640000" cy="6480000"/>
          </a:xfrm>
          <a:custGeom>
            <a:avLst/>
            <a:gdLst/>
            <a:ahLst/>
            <a:cxnLst/>
            <a:rect l="l" t="t" r="r" b="b"/>
            <a:pathLst>
              <a:path w="8856984" h="6120680">
                <a:moveTo>
                  <a:pt x="1944216" y="0"/>
                </a:moveTo>
                <a:lnTo>
                  <a:pt x="8649677" y="0"/>
                </a:lnTo>
                <a:cubicBezTo>
                  <a:pt x="8764169" y="0"/>
                  <a:pt x="8856984" y="92815"/>
                  <a:pt x="8856984" y="207307"/>
                </a:cubicBezTo>
                <a:lnTo>
                  <a:pt x="8856984" y="5913373"/>
                </a:lnTo>
                <a:cubicBezTo>
                  <a:pt x="8856984" y="6027865"/>
                  <a:pt x="8764169" y="6120680"/>
                  <a:pt x="8649677" y="6120680"/>
                </a:cubicBezTo>
                <a:lnTo>
                  <a:pt x="207307" y="6120680"/>
                </a:lnTo>
                <a:cubicBezTo>
                  <a:pt x="92815" y="6120680"/>
                  <a:pt x="0" y="6027865"/>
                  <a:pt x="0" y="5913373"/>
                </a:cubicBezTo>
                <a:lnTo>
                  <a:pt x="0" y="1182625"/>
                </a:lnTo>
                <a:lnTo>
                  <a:pt x="5058" y="1183946"/>
                </a:lnTo>
                <a:cubicBezTo>
                  <a:pt x="5058" y="1086837"/>
                  <a:pt x="83779" y="1008114"/>
                  <a:pt x="180887" y="1008112"/>
                </a:cubicBezTo>
                <a:lnTo>
                  <a:pt x="1768381" y="1008112"/>
                </a:lnTo>
                <a:cubicBezTo>
                  <a:pt x="1865492" y="1008112"/>
                  <a:pt x="1944216" y="929388"/>
                  <a:pt x="1944216" y="832277"/>
                </a:cubicBezTo>
                <a:close/>
              </a:path>
            </a:pathLst>
          </a:custGeom>
          <a:solidFill>
            <a:srgbClr val="F8A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prstClr val="white"/>
              </a:solidFill>
            </a:endParaRPr>
          </a:p>
        </p:txBody>
      </p:sp>
      <p:pic>
        <p:nvPicPr>
          <p:cNvPr id="7" name="Picture 2" descr="D:\!Documents\!Customers\EuroGeographics\New Brand Guidelines\logos for Sallie\Eurogeographics logo RGB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410"/>
            <a:ext cx="1440160" cy="45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 userDrawn="1"/>
        </p:nvSpPr>
        <p:spPr>
          <a:xfrm>
            <a:off x="2195736" y="332656"/>
            <a:ext cx="37444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CONNECTING YOU TO THE</a:t>
            </a:r>
          </a:p>
          <a:p>
            <a:r>
              <a:rPr lang="sk-SK" sz="900" dirty="0" smtClean="0">
                <a:solidFill>
                  <a:srgbClr val="2C387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AUTHORITATIVE GEO-INFORMATION</a:t>
            </a:r>
          </a:p>
          <a:p>
            <a:r>
              <a:rPr lang="sk-SK" sz="900" dirty="0" smtClean="0">
                <a:solidFill>
                  <a:srgbClr val="2C387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FRAMEWORK</a:t>
            </a:r>
            <a:r>
              <a:rPr lang="sk-SK" sz="9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FOR EUROPE</a:t>
            </a:r>
            <a:endParaRPr lang="sk-SK" sz="9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6516216" y="6453336"/>
            <a:ext cx="22322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Copyright ©2013 </a:t>
            </a:r>
            <a:r>
              <a:rPr lang="sk-SK" sz="800" dirty="0" err="1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EuroGeographics</a:t>
            </a:r>
            <a:endParaRPr lang="sk-SK" sz="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06896" y="1556792"/>
            <a:ext cx="7293496" cy="1228998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k-SK" dirty="0" smtClean="0"/>
              <a:t>TITLE/HEADLINE</a:t>
            </a:r>
            <a:endParaRPr lang="sk-S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26963" y="2852738"/>
            <a:ext cx="7273429" cy="504825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sk-SK" dirty="0" err="1" smtClean="0"/>
              <a:t>Subtitle</a:t>
            </a:r>
            <a:endParaRPr lang="sk-SK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827088" y="3429000"/>
            <a:ext cx="2376487" cy="35927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k-SK" dirty="0" err="1" smtClean="0"/>
              <a:t>Month</a:t>
            </a:r>
            <a:r>
              <a:rPr lang="sk-SK" dirty="0" smtClean="0"/>
              <a:t> 2013</a:t>
            </a:r>
            <a:endParaRPr lang="sk-SK" dirty="0"/>
          </a:p>
        </p:txBody>
      </p:sp>
      <p:pic>
        <p:nvPicPr>
          <p:cNvPr id="23" name="Picture 3" descr="D:\!Documents\!Customers\EuroGeographics\New Brand Guidelines\EG_brand_graphic\EG_brand_graphic_small_positive.eps"/>
          <p:cNvPicPr>
            <a:picLocks noChangeAspect="1" noChangeArrowheads="1"/>
          </p:cNvPicPr>
          <p:nvPr userDrawn="1"/>
        </p:nvPicPr>
        <p:blipFill rotWithShape="1">
          <a:blip r:embed="rId3" cstate="print">
            <a:duotone>
              <a:prstClr val="black"/>
              <a:srgbClr val="F8AF61">
                <a:tint val="45000"/>
                <a:satMod val="400000"/>
              </a:srgbClr>
            </a:duoton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8" t="-2783" r="12580" b="2783"/>
          <a:stretch/>
        </p:blipFill>
        <p:spPr bwMode="auto">
          <a:xfrm>
            <a:off x="251520" y="4216600"/>
            <a:ext cx="8640000" cy="1870752"/>
          </a:xfrm>
          <a:prstGeom prst="rect">
            <a:avLst/>
          </a:prstGeom>
          <a:noFill/>
          <a:effectLst>
            <a:glow>
              <a:schemeClr val="bg1"/>
            </a:glow>
          </a:effectLst>
        </p:spPr>
      </p:pic>
      <p:sp>
        <p:nvSpPr>
          <p:cNvPr id="11" name="TextBox 10"/>
          <p:cNvSpPr txBox="1"/>
          <p:nvPr userDrawn="1"/>
        </p:nvSpPr>
        <p:spPr>
          <a:xfrm>
            <a:off x="332389" y="806515"/>
            <a:ext cx="1617751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50" dirty="0" err="1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www.eurogeographics.org</a:t>
            </a:r>
            <a:endParaRPr lang="sk-SK" sz="85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98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LF_wirefram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" t="11181" r="31953" b="35683"/>
          <a:stretch/>
        </p:blipFill>
        <p:spPr>
          <a:xfrm>
            <a:off x="0" y="736237"/>
            <a:ext cx="9144000" cy="56208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-1"/>
            <a:ext cx="2286000" cy="180000"/>
          </a:xfrm>
          <a:prstGeom prst="rect">
            <a:avLst/>
          </a:prstGeom>
          <a:solidFill>
            <a:srgbClr val="FFD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-1"/>
            <a:ext cx="2286000" cy="180000"/>
          </a:xfrm>
          <a:prstGeom prst="rect">
            <a:avLst/>
          </a:prstGeom>
          <a:solidFill>
            <a:srgbClr val="0B51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-1"/>
            <a:ext cx="2286000" cy="180000"/>
          </a:xfrm>
          <a:prstGeom prst="rect">
            <a:avLst/>
          </a:prstGeom>
          <a:solidFill>
            <a:srgbClr val="2370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0" y="-1"/>
            <a:ext cx="2286000" cy="180000"/>
          </a:xfrm>
          <a:prstGeom prst="rect">
            <a:avLst/>
          </a:prstGeom>
          <a:solidFill>
            <a:srgbClr val="289A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761738"/>
            <a:ext cx="9144000" cy="72000"/>
          </a:xfrm>
          <a:prstGeom prst="rect">
            <a:avLst/>
          </a:prstGeom>
          <a:solidFill>
            <a:srgbClr val="1830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ELF_logo_rgb_for_we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02" y="238787"/>
            <a:ext cx="1314951" cy="49745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833395" y="1974850"/>
            <a:ext cx="4853406" cy="4071250"/>
          </a:xfrm>
          <a:prstGeom prst="roundRect">
            <a:avLst>
              <a:gd name="adj" fmla="val 6093"/>
            </a:avLst>
          </a:prstGeom>
          <a:solidFill>
            <a:schemeClr val="bg1"/>
          </a:solidFill>
          <a:ln w="25400">
            <a:solidFill>
              <a:srgbClr val="0B51A3"/>
            </a:solidFill>
          </a:ln>
          <a:effectLst>
            <a:outerShdw blurRad="1905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63575" y="1998366"/>
            <a:ext cx="3016955" cy="4071250"/>
          </a:xfrm>
        </p:spPr>
        <p:txBody>
          <a:bodyPr/>
          <a:lstStyle>
            <a:lvl1pPr marL="0" indent="0">
              <a:buNone/>
              <a:defRPr b="1">
                <a:solidFill>
                  <a:srgbClr val="289ADC"/>
                </a:solidFill>
              </a:defRPr>
            </a:lvl1pPr>
            <a:lvl2pPr marL="0" indent="0">
              <a:buFont typeface="Arial"/>
              <a:buNone/>
              <a:defRPr b="0">
                <a:solidFill>
                  <a:srgbClr val="183071"/>
                </a:solidFill>
              </a:defRPr>
            </a:lvl2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13"/>
          </p:nvPr>
        </p:nvSpPr>
        <p:spPr>
          <a:xfrm>
            <a:off x="4056814" y="2174875"/>
            <a:ext cx="4409580" cy="36814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smtClean="0"/>
              <a:t>Klikk ikonet for å legge til et diagram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0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LF_wirefram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" t="11181" r="31953" b="35683"/>
          <a:stretch/>
        </p:blipFill>
        <p:spPr>
          <a:xfrm>
            <a:off x="0" y="761738"/>
            <a:ext cx="9144000" cy="5620811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680621" y="1265642"/>
            <a:ext cx="7750497" cy="4789857"/>
          </a:xfrm>
          <a:prstGeom prst="roundRect">
            <a:avLst>
              <a:gd name="adj" fmla="val 6093"/>
            </a:avLst>
          </a:prstGeom>
          <a:solidFill>
            <a:schemeClr val="bg1"/>
          </a:solidFill>
          <a:ln w="12700">
            <a:noFill/>
          </a:ln>
          <a:effectLst>
            <a:outerShdw blurRad="1905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7388" y="1265641"/>
            <a:ext cx="7743730" cy="3961850"/>
          </a:xfrm>
          <a:prstGeom prst="roundRect">
            <a:avLst>
              <a:gd name="adj" fmla="val 7197"/>
            </a:avLst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-1"/>
            <a:ext cx="2286000" cy="180000"/>
          </a:xfrm>
          <a:prstGeom prst="rect">
            <a:avLst/>
          </a:prstGeom>
          <a:solidFill>
            <a:srgbClr val="FFD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0" y="-1"/>
            <a:ext cx="2286000" cy="180000"/>
          </a:xfrm>
          <a:prstGeom prst="rect">
            <a:avLst/>
          </a:prstGeom>
          <a:solidFill>
            <a:srgbClr val="0B51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-1"/>
            <a:ext cx="2286000" cy="180000"/>
          </a:xfrm>
          <a:prstGeom prst="rect">
            <a:avLst/>
          </a:prstGeom>
          <a:solidFill>
            <a:srgbClr val="2370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0" y="-1"/>
            <a:ext cx="2286000" cy="180000"/>
          </a:xfrm>
          <a:prstGeom prst="rect">
            <a:avLst/>
          </a:prstGeom>
          <a:solidFill>
            <a:srgbClr val="289A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761738"/>
            <a:ext cx="9144000" cy="72000"/>
          </a:xfrm>
          <a:prstGeom prst="rect">
            <a:avLst/>
          </a:prstGeom>
          <a:solidFill>
            <a:srgbClr val="1830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 descr="ELF_logo_rgb_for_we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02" y="238787"/>
            <a:ext cx="1314951" cy="497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4882280"/>
            <a:ext cx="7743730" cy="714646"/>
          </a:xfrm>
          <a:solidFill>
            <a:schemeClr val="bg1"/>
          </a:solidFill>
        </p:spPr>
        <p:txBody>
          <a:bodyPr lIns="360000" tIns="360000" rIns="360000"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8023" y="5667476"/>
            <a:ext cx="7347818" cy="282198"/>
          </a:xfrm>
        </p:spPr>
        <p:txBody>
          <a:bodyPr/>
          <a:lstStyle>
            <a:lvl1pPr marL="0" indent="0">
              <a:buNone/>
              <a:defRPr sz="1200" b="0" i="1">
                <a:solidFill>
                  <a:schemeClr val="tx1"/>
                </a:solidFill>
                <a:latin typeface="Calibri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704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LF_wirefram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" t="11181" r="31953" b="35683"/>
          <a:stretch/>
        </p:blipFill>
        <p:spPr>
          <a:xfrm>
            <a:off x="0" y="761738"/>
            <a:ext cx="9144000" cy="56208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-1"/>
            <a:ext cx="2286000" cy="180000"/>
          </a:xfrm>
          <a:prstGeom prst="rect">
            <a:avLst/>
          </a:prstGeom>
          <a:solidFill>
            <a:srgbClr val="FFD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-1"/>
            <a:ext cx="2286000" cy="180000"/>
          </a:xfrm>
          <a:prstGeom prst="rect">
            <a:avLst/>
          </a:prstGeom>
          <a:solidFill>
            <a:srgbClr val="0B51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-1"/>
            <a:ext cx="2286000" cy="180000"/>
          </a:xfrm>
          <a:prstGeom prst="rect">
            <a:avLst/>
          </a:prstGeom>
          <a:solidFill>
            <a:srgbClr val="2370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0" y="-1"/>
            <a:ext cx="2286000" cy="180000"/>
          </a:xfrm>
          <a:prstGeom prst="rect">
            <a:avLst/>
          </a:prstGeom>
          <a:solidFill>
            <a:srgbClr val="289A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761738"/>
            <a:ext cx="9144000" cy="72000"/>
          </a:xfrm>
          <a:prstGeom prst="rect">
            <a:avLst/>
          </a:prstGeom>
          <a:solidFill>
            <a:srgbClr val="1830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 descr="ELF_logo_rgb_for_we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02" y="238787"/>
            <a:ext cx="1314951" cy="497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74688" y="1998903"/>
            <a:ext cx="3711575" cy="3938347"/>
          </a:xfrm>
        </p:spPr>
        <p:txBody>
          <a:bodyPr/>
          <a:lstStyle>
            <a:lvl2pPr marL="0" indent="0">
              <a:defRPr/>
            </a:lvl2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572000" y="1998663"/>
            <a:ext cx="4114800" cy="3938587"/>
          </a:xfrm>
          <a:prstGeom prst="roundRect">
            <a:avLst>
              <a:gd name="adj" fmla="val 7113"/>
            </a:avLst>
          </a:prstGeom>
          <a:solidFill>
            <a:schemeClr val="bg1"/>
          </a:solidFill>
          <a:ln w="25400">
            <a:solidFill>
              <a:srgbClr val="183071"/>
            </a:solidFill>
          </a:ln>
          <a:effectLst>
            <a:outerShdw blurRad="193675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7807897" y="2210881"/>
            <a:ext cx="682053" cy="775714"/>
          </a:xfrm>
          <a:prstGeom prst="roundRect">
            <a:avLst>
              <a:gd name="adj" fmla="val 12016"/>
            </a:avLst>
          </a:prstGeom>
          <a:solidFill>
            <a:schemeClr val="bg1"/>
          </a:solidFill>
          <a:ln w="12700">
            <a:solidFill>
              <a:srgbClr val="183071"/>
            </a:solidFill>
          </a:ln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22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7807897" y="3123995"/>
            <a:ext cx="682053" cy="775714"/>
          </a:xfrm>
          <a:prstGeom prst="roundRect">
            <a:avLst>
              <a:gd name="adj" fmla="val 12016"/>
            </a:avLst>
          </a:prstGeom>
          <a:solidFill>
            <a:schemeClr val="bg1"/>
          </a:solidFill>
          <a:ln w="12700">
            <a:solidFill>
              <a:srgbClr val="183071"/>
            </a:solidFill>
          </a:ln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7807897" y="4037109"/>
            <a:ext cx="682053" cy="775714"/>
          </a:xfrm>
          <a:prstGeom prst="roundRect">
            <a:avLst>
              <a:gd name="adj" fmla="val 12016"/>
            </a:avLst>
          </a:prstGeom>
          <a:solidFill>
            <a:schemeClr val="bg1"/>
          </a:solidFill>
          <a:ln w="12700">
            <a:solidFill>
              <a:srgbClr val="183071"/>
            </a:solidFill>
          </a:ln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24" name="Picture Placeholder 18"/>
          <p:cNvSpPr>
            <a:spLocks noGrp="1"/>
          </p:cNvSpPr>
          <p:nvPr>
            <p:ph type="pic" sz="quarter" idx="17"/>
          </p:nvPr>
        </p:nvSpPr>
        <p:spPr>
          <a:xfrm>
            <a:off x="7807897" y="4950222"/>
            <a:ext cx="682053" cy="775714"/>
          </a:xfrm>
          <a:prstGeom prst="roundRect">
            <a:avLst>
              <a:gd name="adj" fmla="val 12016"/>
            </a:avLst>
          </a:prstGeom>
          <a:solidFill>
            <a:schemeClr val="bg1"/>
          </a:solidFill>
          <a:ln w="12700">
            <a:solidFill>
              <a:srgbClr val="183071"/>
            </a:solidFill>
          </a:ln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04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LF_wirefram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" t="11181" r="31953" b="35683"/>
          <a:stretch/>
        </p:blipFill>
        <p:spPr>
          <a:xfrm>
            <a:off x="0" y="761738"/>
            <a:ext cx="9144000" cy="56208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-1"/>
            <a:ext cx="2286000" cy="180000"/>
          </a:xfrm>
          <a:prstGeom prst="rect">
            <a:avLst/>
          </a:prstGeom>
          <a:solidFill>
            <a:srgbClr val="FFD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-1"/>
            <a:ext cx="2286000" cy="180000"/>
          </a:xfrm>
          <a:prstGeom prst="rect">
            <a:avLst/>
          </a:prstGeom>
          <a:solidFill>
            <a:srgbClr val="0B51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-1"/>
            <a:ext cx="2286000" cy="180000"/>
          </a:xfrm>
          <a:prstGeom prst="rect">
            <a:avLst/>
          </a:prstGeom>
          <a:solidFill>
            <a:srgbClr val="2370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0" y="-1"/>
            <a:ext cx="2286000" cy="180000"/>
          </a:xfrm>
          <a:prstGeom prst="rect">
            <a:avLst/>
          </a:prstGeom>
          <a:solidFill>
            <a:srgbClr val="289A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761738"/>
            <a:ext cx="9144000" cy="72000"/>
          </a:xfrm>
          <a:prstGeom prst="rect">
            <a:avLst/>
          </a:prstGeom>
          <a:solidFill>
            <a:srgbClr val="1830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ELF_logo_rgb_for_we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02" y="238787"/>
            <a:ext cx="1314951" cy="497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74688" y="2011310"/>
            <a:ext cx="7756430" cy="3926607"/>
          </a:xfrm>
        </p:spPr>
        <p:txBody>
          <a:bodyPr/>
          <a:lstStyle>
            <a:lvl3pPr>
              <a:defRPr sz="1100">
                <a:solidFill>
                  <a:srgbClr val="000000"/>
                </a:solidFill>
              </a:defRPr>
            </a:lvl3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15" name="Table Placeholder 14"/>
          <p:cNvSpPr>
            <a:spLocks noGrp="1"/>
          </p:cNvSpPr>
          <p:nvPr>
            <p:ph type="tbl" sz="quarter" idx="13"/>
          </p:nvPr>
        </p:nvSpPr>
        <p:spPr>
          <a:xfrm>
            <a:off x="680621" y="3122707"/>
            <a:ext cx="7849017" cy="2634932"/>
          </a:xfrm>
          <a:noFill/>
          <a:ln w="12700">
            <a:solidFill>
              <a:srgbClr val="0B51A3"/>
            </a:solidFill>
          </a:ln>
        </p:spPr>
        <p:txBody>
          <a:bodyPr lIns="144000" tIns="46800" rIns="144000"/>
          <a:lstStyle>
            <a:lvl1pPr marL="0" indent="0">
              <a:buNone/>
              <a:defRPr sz="1100"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Klikk ikonet for å legge til en tabell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31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8BAB49-940D-4A0F-B950-014E7DCCDC5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0356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8BAB49-940D-4A0F-B950-014E7DCCDC5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74688" y="44624"/>
            <a:ext cx="8012112" cy="5839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4975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ELF_wirefram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" t="16020" r="31919" b="36217"/>
          <a:stretch/>
        </p:blipFill>
        <p:spPr>
          <a:xfrm>
            <a:off x="0" y="1542239"/>
            <a:ext cx="9144000" cy="48327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68770" y="2432540"/>
            <a:ext cx="4708769" cy="1367692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+mn-lt"/>
                <a:cs typeface="Calibri"/>
              </a:defRPr>
            </a:lvl1pPr>
          </a:lstStyle>
          <a:p>
            <a:r>
              <a:rPr lang="en-GB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6004" y="4669694"/>
            <a:ext cx="4099169" cy="1365795"/>
          </a:xfrm>
        </p:spPr>
        <p:txBody>
          <a:bodyPr lIns="0"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defRPr sz="1400" b="1">
                <a:solidFill>
                  <a:srgbClr val="1830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2286000" cy="180000"/>
          </a:xfrm>
          <a:prstGeom prst="rect">
            <a:avLst/>
          </a:prstGeom>
          <a:solidFill>
            <a:srgbClr val="FFD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286000" y="-1"/>
            <a:ext cx="2286000" cy="180000"/>
          </a:xfrm>
          <a:prstGeom prst="rect">
            <a:avLst/>
          </a:prstGeom>
          <a:solidFill>
            <a:srgbClr val="0B51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00" y="-1"/>
            <a:ext cx="2286000" cy="180000"/>
          </a:xfrm>
          <a:prstGeom prst="rect">
            <a:avLst/>
          </a:prstGeom>
          <a:solidFill>
            <a:srgbClr val="2370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858000" y="-1"/>
            <a:ext cx="2286000" cy="180000"/>
          </a:xfrm>
          <a:prstGeom prst="rect">
            <a:avLst/>
          </a:prstGeom>
          <a:solidFill>
            <a:srgbClr val="289A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1420200"/>
            <a:ext cx="9144000" cy="180000"/>
          </a:xfrm>
          <a:prstGeom prst="rect">
            <a:avLst/>
          </a:prstGeom>
          <a:solidFill>
            <a:srgbClr val="1830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 descr="ELF_logo_rgb_for_we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01" y="179999"/>
            <a:ext cx="3287379" cy="1243625"/>
          </a:xfrm>
          <a:prstGeom prst="rect">
            <a:avLst/>
          </a:prstGeom>
        </p:spPr>
      </p:pic>
      <p:sp>
        <p:nvSpPr>
          <p:cNvPr id="13" name="Subtitle 1"/>
          <p:cNvSpPr txBox="1">
            <a:spLocks/>
          </p:cNvSpPr>
          <p:nvPr userDrawn="1"/>
        </p:nvSpPr>
        <p:spPr>
          <a:xfrm>
            <a:off x="1735330" y="4714081"/>
            <a:ext cx="1825303" cy="1428869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269875" indent="-269875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FFDC00"/>
              </a:buClr>
              <a:buSzPct val="115000"/>
              <a:buFont typeface="Wingdings" charset="2"/>
              <a:buChar char=""/>
              <a:defRPr sz="1800" kern="1200">
                <a:solidFill>
                  <a:srgbClr val="183071"/>
                </a:solidFill>
                <a:latin typeface="+mn-lt"/>
                <a:ea typeface="+mn-ea"/>
                <a:cs typeface="+mn-cs"/>
              </a:defRPr>
            </a:lvl1pPr>
            <a:lvl2pPr marL="269875" indent="-269875" algn="l" defTabSz="457200" rtl="0" eaLnBrk="1" latinLnBrk="0" hangingPunct="1">
              <a:spcBef>
                <a:spcPct val="20000"/>
              </a:spcBef>
              <a:buClr>
                <a:srgbClr val="289ADC"/>
              </a:buClr>
              <a:buFont typeface="Arial"/>
              <a:buNone/>
              <a:defRPr sz="1800" b="1" kern="1200">
                <a:solidFill>
                  <a:srgbClr val="289ADC"/>
                </a:solidFill>
                <a:latin typeface="+mn-lt"/>
                <a:ea typeface="+mn-ea"/>
                <a:cs typeface="+mn-cs"/>
              </a:defRPr>
            </a:lvl2pPr>
            <a:lvl3pPr marL="446088" indent="-176213" algn="l" defTabSz="457200" rtl="0" eaLnBrk="1" latinLnBrk="0" hangingPunct="1">
              <a:spcBef>
                <a:spcPct val="20000"/>
              </a:spcBef>
              <a:buClr>
                <a:srgbClr val="2370BC"/>
              </a:buClr>
              <a:buSzPct val="110000"/>
              <a:buFont typeface="Wingdings" charset="2"/>
              <a:buChar char=""/>
              <a:defRPr sz="1800" kern="1200">
                <a:solidFill>
                  <a:srgbClr val="18307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Font typeface="Wingdings" charset="2"/>
              <a:buNone/>
            </a:pPr>
            <a:r>
              <a:rPr lang="en-GB" sz="1400" b="1" dirty="0" smtClean="0">
                <a:solidFill>
                  <a:srgbClr val="289ADC"/>
                </a:solidFill>
              </a:rPr>
              <a:t>Presentation to: </a:t>
            </a:r>
          </a:p>
          <a:p>
            <a:pPr marL="0" indent="0" algn="r">
              <a:lnSpc>
                <a:spcPct val="150000"/>
              </a:lnSpc>
              <a:spcBef>
                <a:spcPts val="0"/>
              </a:spcBef>
              <a:buFont typeface="Wingdings" charset="2"/>
              <a:buNone/>
            </a:pPr>
            <a:r>
              <a:rPr lang="en-GB" sz="1400" b="1" dirty="0" smtClean="0">
                <a:solidFill>
                  <a:srgbClr val="289ADC"/>
                </a:solidFill>
              </a:rPr>
              <a:t>By: </a:t>
            </a:r>
          </a:p>
          <a:p>
            <a:pPr marL="0" indent="0" algn="r">
              <a:lnSpc>
                <a:spcPct val="150000"/>
              </a:lnSpc>
              <a:spcBef>
                <a:spcPts val="0"/>
              </a:spcBef>
              <a:buFont typeface="Wingdings" charset="2"/>
              <a:buNone/>
            </a:pPr>
            <a:r>
              <a:rPr lang="en-GB" sz="1400" b="1" dirty="0" smtClean="0">
                <a:solidFill>
                  <a:srgbClr val="289ADC"/>
                </a:solidFill>
              </a:rPr>
              <a:t>Date: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019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4"/>
          <p:cNvGrpSpPr>
            <a:grpSpLocks/>
          </p:cNvGrpSpPr>
          <p:nvPr userDrawn="1"/>
        </p:nvGrpSpPr>
        <p:grpSpPr bwMode="auto">
          <a:xfrm>
            <a:off x="0" y="6197600"/>
            <a:ext cx="9144000" cy="760413"/>
            <a:chOff x="0" y="6197331"/>
            <a:chExt cx="9144000" cy="759915"/>
          </a:xfrm>
        </p:grpSpPr>
        <p:sp>
          <p:nvSpPr>
            <p:cNvPr id="5" name="Suorakulmio 2"/>
            <p:cNvSpPr/>
            <p:nvPr/>
          </p:nvSpPr>
          <p:spPr>
            <a:xfrm>
              <a:off x="0" y="6197331"/>
              <a:ext cx="9144000" cy="759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" name="Tekstiruutu 3"/>
            <p:cNvSpPr txBox="1">
              <a:spLocks noChangeArrowheads="1"/>
            </p:cNvSpPr>
            <p:nvPr/>
          </p:nvSpPr>
          <p:spPr bwMode="auto">
            <a:xfrm>
              <a:off x="939800" y="6336940"/>
              <a:ext cx="3663950" cy="399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000" b="1" dirty="0">
                  <a:solidFill>
                    <a:prstClr val="black"/>
                  </a:solidFill>
                </a:rPr>
                <a:t>the Competitiveness and Innovation framework Programme (CIP)</a:t>
              </a:r>
            </a:p>
            <a:p>
              <a:pPr>
                <a:defRPr/>
              </a:pPr>
              <a:r>
                <a:rPr lang="fi-FI" sz="1000" b="1" dirty="0">
                  <a:solidFill>
                    <a:prstClr val="black"/>
                  </a:solidFill>
                </a:rPr>
                <a:t>ICT </a:t>
              </a:r>
              <a:r>
                <a:rPr lang="fi-FI" sz="1000" b="1" dirty="0" err="1">
                  <a:solidFill>
                    <a:prstClr val="black"/>
                  </a:solidFill>
                </a:rPr>
                <a:t>Policy</a:t>
              </a:r>
              <a:r>
                <a:rPr lang="fi-FI" sz="1000" b="1" dirty="0">
                  <a:solidFill>
                    <a:prstClr val="black"/>
                  </a:solidFill>
                </a:rPr>
                <a:t> </a:t>
              </a:r>
              <a:r>
                <a:rPr lang="fi-FI" sz="1000" b="1" dirty="0" err="1">
                  <a:solidFill>
                    <a:prstClr val="black"/>
                  </a:solidFill>
                </a:rPr>
                <a:t>Support</a:t>
              </a:r>
              <a:r>
                <a:rPr lang="fi-FI" sz="1000" b="1" dirty="0">
                  <a:solidFill>
                    <a:prstClr val="black"/>
                  </a:solidFill>
                </a:rPr>
                <a:t> </a:t>
              </a:r>
              <a:r>
                <a:rPr lang="fi-FI" sz="1000" b="1" dirty="0" err="1">
                  <a:solidFill>
                    <a:prstClr val="black"/>
                  </a:solidFill>
                </a:rPr>
                <a:t>Programme</a:t>
              </a:r>
              <a:r>
                <a:rPr lang="fi-FI" sz="1000" b="1" dirty="0">
                  <a:solidFill>
                    <a:prstClr val="black"/>
                  </a:solidFill>
                </a:rPr>
                <a:t> (PSP) </a:t>
              </a:r>
              <a:r>
                <a:rPr lang="fi-FI" sz="1000" b="1" dirty="0" err="1">
                  <a:solidFill>
                    <a:prstClr val="black"/>
                  </a:solidFill>
                </a:rPr>
                <a:t>Call</a:t>
              </a:r>
              <a:r>
                <a:rPr lang="fi-FI" sz="1000" b="1" dirty="0">
                  <a:solidFill>
                    <a:prstClr val="black"/>
                  </a:solidFill>
                </a:rPr>
                <a:t> 6</a:t>
              </a:r>
              <a:endParaRPr lang="en-GB" sz="1000" dirty="0">
                <a:solidFill>
                  <a:prstClr val="black"/>
                </a:solidFill>
              </a:endParaRPr>
            </a:p>
          </p:txBody>
        </p:sp>
        <p:pic>
          <p:nvPicPr>
            <p:cNvPr id="7" name="Picture 2" descr="http://t0.gstatic.com/images?q=tbn:ANd9GcRfDMWJ7AZrGHnHdoKUWzEBS7sFguxZK7eYbIa5gMdNhKBGjpNw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39327" y="6197331"/>
              <a:ext cx="800449" cy="591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35825" y="6284913"/>
            <a:ext cx="15811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19" descr="ELF logo final RGB_small.jpg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59338" y="6119813"/>
            <a:ext cx="196691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59543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20688"/>
            <a:ext cx="8229600" cy="79695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k-SK" dirty="0" smtClean="0"/>
              <a:t>TITLE/HEADLINE</a:t>
            </a:r>
            <a:endParaRPr lang="sk-SK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79512" y="6165304"/>
            <a:ext cx="878497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D:\!Documents\!Customers\EuroGeographics\New Brand Guidelines\logos for Sallie\Eurogeographics logo RGB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37312"/>
            <a:ext cx="1008112" cy="32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7544" y="1600201"/>
            <a:ext cx="8229600" cy="4421088"/>
          </a:xfrm>
          <a:noFill/>
        </p:spPr>
        <p:txBody>
          <a:bodyPr/>
          <a:lstStyle>
            <a:lvl1pPr>
              <a:defRPr sz="280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252000" y="188640"/>
            <a:ext cx="8640000" cy="6480000"/>
          </a:xfrm>
          <a:prstGeom prst="roundRect">
            <a:avLst>
              <a:gd name="adj" fmla="val 3010"/>
            </a:avLst>
          </a:prstGeom>
          <a:noFill/>
          <a:ln>
            <a:solidFill>
              <a:srgbClr val="FDD9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987824" y="5157192"/>
            <a:ext cx="5904656" cy="1511448"/>
            <a:chOff x="2987824" y="5157192"/>
            <a:chExt cx="5904656" cy="1511448"/>
          </a:xfrm>
        </p:grpSpPr>
        <p:pic>
          <p:nvPicPr>
            <p:cNvPr id="16" name="Picture 3" descr="D:\!Documents\!Customers\EuroGeographics\New Brand Guidelines\EG_brand_graphic\EG_brand_graphic_small_positive.eps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40000" contrast="-1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" t="-1808" r="12641" b="1808"/>
            <a:stretch/>
          </p:blipFill>
          <p:spPr bwMode="auto">
            <a:xfrm>
              <a:off x="2987824" y="5567795"/>
              <a:ext cx="5904656" cy="1100845"/>
            </a:xfrm>
            <a:prstGeom prst="roundRect">
              <a:avLst/>
            </a:prstGeom>
            <a:noFill/>
            <a:effectLst>
              <a:glow>
                <a:schemeClr val="bg1"/>
              </a:glow>
            </a:effectLst>
          </p:spPr>
        </p:pic>
        <p:sp>
          <p:nvSpPr>
            <p:cNvPr id="17" name="Rectangle 16"/>
            <p:cNvSpPr/>
            <p:nvPr userDrawn="1"/>
          </p:nvSpPr>
          <p:spPr>
            <a:xfrm>
              <a:off x="5508104" y="5157192"/>
              <a:ext cx="1080120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prstClr val="white"/>
                </a:solidFill>
              </a:endParaRPr>
            </a:p>
          </p:txBody>
        </p:sp>
      </p:grpSp>
      <p:sp>
        <p:nvSpPr>
          <p:cNvPr id="18" name="TextBox 17"/>
          <p:cNvSpPr txBox="1"/>
          <p:nvPr userDrawn="1"/>
        </p:nvSpPr>
        <p:spPr>
          <a:xfrm>
            <a:off x="1475656" y="6172419"/>
            <a:ext cx="37444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700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CONNECTING YOU TO THE</a:t>
            </a:r>
          </a:p>
          <a:p>
            <a:r>
              <a:rPr lang="sk-SK" sz="700" b="1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AUTHORITATIVE GEO-INFORMATION</a:t>
            </a:r>
          </a:p>
          <a:p>
            <a:r>
              <a:rPr lang="sk-SK" sz="700" b="1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FRAMEWORK </a:t>
            </a:r>
            <a:r>
              <a:rPr lang="sk-SK" sz="700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 EUROPE</a:t>
            </a:r>
            <a:endParaRPr lang="sk-SK" sz="700" dirty="0">
              <a:solidFill>
                <a:srgbClr val="2D2D2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36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51520" y="188640"/>
            <a:ext cx="8640000" cy="6480000"/>
          </a:xfrm>
          <a:prstGeom prst="roundRect">
            <a:avLst>
              <a:gd name="adj" fmla="val 3010"/>
            </a:avLst>
          </a:prstGeom>
          <a:solidFill>
            <a:srgbClr val="FDD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20688"/>
            <a:ext cx="8229600" cy="79695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k-SK" dirty="0" smtClean="0"/>
              <a:t>TITLE/HEADLINE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00201"/>
            <a:ext cx="8229600" cy="4421088"/>
          </a:xfrm>
          <a:noFill/>
        </p:spPr>
        <p:txBody>
          <a:bodyPr/>
          <a:lstStyle>
            <a:lvl1pPr>
              <a:defRPr sz="280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r"/>
            <a:r>
              <a:rPr lang="sk-SK" dirty="0" smtClean="0"/>
              <a:t>DOCUMENT TITLE</a:t>
            </a:r>
            <a:endParaRPr lang="sk-SK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79512" y="6165304"/>
            <a:ext cx="878497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D:\!Documents\!Customers\EuroGeographics\New Brand Guidelines\logos for Sallie\Eurogeographics logo RGB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37312"/>
            <a:ext cx="1008112" cy="32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475656" y="6172419"/>
            <a:ext cx="37444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700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CONNECTING YOU TO THE</a:t>
            </a:r>
          </a:p>
          <a:p>
            <a:r>
              <a:rPr lang="sk-SK" sz="700" b="1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AUTHORITATIVE GEO-INFORMATION</a:t>
            </a:r>
          </a:p>
          <a:p>
            <a:r>
              <a:rPr lang="sk-SK" sz="700" b="1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FRAMEWORK </a:t>
            </a:r>
            <a:r>
              <a:rPr lang="sk-SK" sz="700" dirty="0" smtClean="0">
                <a:solidFill>
                  <a:srgbClr val="2D2D2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 EUROPE</a:t>
            </a:r>
            <a:endParaRPr lang="sk-SK" sz="700" dirty="0">
              <a:solidFill>
                <a:srgbClr val="2D2D2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Picture 3" descr="D:\!Documents\!Customers\EuroGeographics\New Brand Guidelines\EG_brand_graphic\EG_brand_graphic_small_positive.eps"/>
          <p:cNvPicPr>
            <a:picLocks noChangeAspect="1" noChangeArrowheads="1"/>
          </p:cNvPicPr>
          <p:nvPr userDrawn="1"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31000" contrast="-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8" t="-2783" r="12580" b="2783"/>
          <a:stretch/>
        </p:blipFill>
        <p:spPr bwMode="auto">
          <a:xfrm>
            <a:off x="251520" y="4216600"/>
            <a:ext cx="8640000" cy="1870752"/>
          </a:xfrm>
          <a:prstGeom prst="rect">
            <a:avLst/>
          </a:prstGeom>
          <a:noFill/>
          <a:effectLst>
            <a:glow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469811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42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sk-S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79608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0" r:id="rId2"/>
    <p:sldLayoutId id="2147483658" r:id="rId3"/>
    <p:sldLayoutId id="2147483654" r:id="rId4"/>
    <p:sldLayoutId id="2147483657" r:id="rId5"/>
    <p:sldLayoutId id="2147483727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sk-S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3321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2" r:id="rId10"/>
    <p:sldLayoutId id="2147483673" r:id="rId11"/>
    <p:sldLayoutId id="214748367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k-SK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 smtClean="0"/>
          </a:p>
        </p:txBody>
      </p:sp>
    </p:spTree>
    <p:extLst>
      <p:ext uri="{BB962C8B-B14F-4D97-AF65-F5344CB8AC3E}">
        <p14:creationId xmlns:p14="http://schemas.microsoft.com/office/powerpoint/2010/main" val="405122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89028"/>
            <a:ext cx="9144000" cy="490683"/>
          </a:xfrm>
          <a:prstGeom prst="rect">
            <a:avLst/>
          </a:prstGeom>
          <a:solidFill>
            <a:srgbClr val="1830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4688" y="1208991"/>
            <a:ext cx="8012112" cy="583900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688" y="2010974"/>
            <a:ext cx="8012112" cy="4115189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15" name="Tekstiruutu 3"/>
          <p:cNvSpPr txBox="1">
            <a:spLocks noChangeArrowheads="1"/>
          </p:cNvSpPr>
          <p:nvPr/>
        </p:nvSpPr>
        <p:spPr bwMode="auto">
          <a:xfrm>
            <a:off x="2989461" y="6479964"/>
            <a:ext cx="32816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prstClr val="white"/>
                </a:solidFill>
              </a:rPr>
              <a:t>the Competitiveness and Innovation framework Programme (CIP)</a:t>
            </a:r>
          </a:p>
          <a:p>
            <a:r>
              <a:rPr lang="fi-FI" sz="800" dirty="0">
                <a:solidFill>
                  <a:prstClr val="white"/>
                </a:solidFill>
              </a:rPr>
              <a:t>ICT Policy Support Programme (PSP) Call </a:t>
            </a:r>
            <a:r>
              <a:rPr lang="fi-FI" sz="800" dirty="0" smtClean="0">
                <a:solidFill>
                  <a:prstClr val="white"/>
                </a:solidFill>
              </a:rPr>
              <a:t>6 (Grant 325140)</a:t>
            </a:r>
            <a:endParaRPr lang="en-GB" sz="800" dirty="0">
              <a:solidFill>
                <a:prstClr val="white"/>
              </a:solidFill>
            </a:endParaRPr>
          </a:p>
        </p:txBody>
      </p:sp>
      <p:pic>
        <p:nvPicPr>
          <p:cNvPr id="19" name="Picture 18" descr="Logo_Commission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6407016"/>
            <a:ext cx="683568" cy="4737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61356" y="6542362"/>
            <a:ext cx="2093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1000" dirty="0" smtClean="0">
                <a:solidFill>
                  <a:srgbClr val="FFFFFF"/>
                </a:solidFill>
              </a:rPr>
              <a:t>EUROPEAN LOCATION FRAMEWORK</a:t>
            </a:r>
          </a:p>
        </p:txBody>
      </p:sp>
      <p:sp>
        <p:nvSpPr>
          <p:cNvPr id="9" name="TekstSylinder 8"/>
          <p:cNvSpPr txBox="1"/>
          <p:nvPr userDrawn="1"/>
        </p:nvSpPr>
        <p:spPr>
          <a:xfrm>
            <a:off x="323528" y="6525344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 smtClean="0">
                <a:solidFill>
                  <a:prstClr val="white"/>
                </a:solidFill>
              </a:rPr>
              <a:t>13 May 2014</a:t>
            </a:r>
            <a:endParaRPr lang="nb-NO" sz="1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734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18307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457200" rtl="0" eaLnBrk="1" latinLnBrk="0" hangingPunct="1">
        <a:spcBef>
          <a:spcPct val="20000"/>
        </a:spcBef>
        <a:spcAft>
          <a:spcPts val="600"/>
        </a:spcAft>
        <a:buClr>
          <a:srgbClr val="FFDC00"/>
        </a:buClr>
        <a:buSzPct val="115000"/>
        <a:buFont typeface="Wingdings" charset="2"/>
        <a:buChar char=""/>
        <a:defRPr sz="2000" kern="1200">
          <a:solidFill>
            <a:srgbClr val="183071"/>
          </a:solidFill>
          <a:latin typeface="+mn-lt"/>
          <a:ea typeface="+mn-ea"/>
          <a:cs typeface="+mn-cs"/>
        </a:defRPr>
      </a:lvl1pPr>
      <a:lvl2pPr marL="541338" indent="-27305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Wingdings" pitchFamily="2" charset="2"/>
        <a:buChar char=""/>
        <a:defRPr sz="1800" b="0" kern="1200">
          <a:solidFill>
            <a:srgbClr val="002060"/>
          </a:solidFill>
          <a:latin typeface="+mn-lt"/>
          <a:ea typeface="+mn-ea"/>
          <a:cs typeface="+mn-cs"/>
        </a:defRPr>
      </a:lvl2pPr>
      <a:lvl3pPr marL="808038" indent="-268288" algn="l" defTabSz="627063" rtl="0" eaLnBrk="1" latinLnBrk="0" hangingPunct="1">
        <a:spcBef>
          <a:spcPct val="20000"/>
        </a:spcBef>
        <a:buClr>
          <a:srgbClr val="2370BC"/>
        </a:buClr>
        <a:buSzPct val="110000"/>
        <a:buFont typeface="Wingdings" charset="2"/>
        <a:buChar char=""/>
        <a:defRPr sz="1600" kern="1200">
          <a:solidFill>
            <a:srgbClr val="18307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89028"/>
            <a:ext cx="9144000" cy="490683"/>
          </a:xfrm>
          <a:prstGeom prst="rect">
            <a:avLst/>
          </a:prstGeom>
          <a:solidFill>
            <a:srgbClr val="1830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934" y="1226346"/>
            <a:ext cx="8004175" cy="7311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934" y="2286000"/>
            <a:ext cx="8101866" cy="3840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86549" y="6471814"/>
            <a:ext cx="15919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pPr defTabSz="457200"/>
            <a:fld id="{9EB5A650-8B7C-FE4A-B2AF-5AA624CF552E}" type="datetime3">
              <a:rPr lang="en-GB" smtClean="0"/>
              <a:pPr defTabSz="457200"/>
              <a:t>21 November, 2014</a:t>
            </a:fld>
            <a:endParaRPr lang="en-US" dirty="0"/>
          </a:p>
        </p:txBody>
      </p:sp>
      <p:sp>
        <p:nvSpPr>
          <p:cNvPr id="9" name="Tekstiruutu 3"/>
          <p:cNvSpPr txBox="1">
            <a:spLocks noChangeArrowheads="1"/>
          </p:cNvSpPr>
          <p:nvPr/>
        </p:nvSpPr>
        <p:spPr bwMode="auto">
          <a:xfrm>
            <a:off x="2989461" y="6479964"/>
            <a:ext cx="32816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GB" sz="800" dirty="0">
                <a:solidFill>
                  <a:prstClr val="white"/>
                </a:solidFill>
              </a:rPr>
              <a:t>the Competitiveness and Innovation framework Programme (CIP)</a:t>
            </a:r>
          </a:p>
          <a:p>
            <a:pPr defTabSz="457200"/>
            <a:r>
              <a:rPr lang="fi-FI" sz="800" dirty="0">
                <a:solidFill>
                  <a:prstClr val="white"/>
                </a:solidFill>
              </a:rPr>
              <a:t>ICT Policy Support Programme (PSP) Call 6 Grant 325140</a:t>
            </a:r>
            <a:endParaRPr lang="en-GB" sz="800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1356" y="6542362"/>
            <a:ext cx="2093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1000" dirty="0">
                <a:solidFill>
                  <a:srgbClr val="FFFFFF"/>
                </a:solidFill>
              </a:rPr>
              <a:t>EUROPEAN LOCATION FRAMEWORK</a:t>
            </a:r>
          </a:p>
        </p:txBody>
      </p:sp>
      <p:pic>
        <p:nvPicPr>
          <p:cNvPr id="11" name="Picture 10" descr="Logo_Commission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6407016"/>
            <a:ext cx="683568" cy="47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08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18307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4572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rgbClr val="183071"/>
          </a:solidFill>
          <a:latin typeface="+mn-lt"/>
          <a:ea typeface="+mn-ea"/>
          <a:cs typeface="+mn-cs"/>
        </a:defRPr>
      </a:lvl1pPr>
      <a:lvl2pPr marL="354013" indent="-177800" algn="l" defTabSz="457200" rtl="0" eaLnBrk="1" latinLnBrk="0" hangingPunct="1">
        <a:spcBef>
          <a:spcPct val="20000"/>
        </a:spcBef>
        <a:buClr>
          <a:srgbClr val="FFDC00"/>
        </a:buClr>
        <a:buSzPct val="115000"/>
        <a:buFont typeface="Wingdings" charset="2"/>
        <a:buChar char=""/>
        <a:defRPr sz="2000" b="1" kern="1200">
          <a:solidFill>
            <a:srgbClr val="183071"/>
          </a:solidFill>
          <a:latin typeface="+mn-lt"/>
          <a:ea typeface="+mn-ea"/>
          <a:cs typeface="+mn-cs"/>
        </a:defRPr>
      </a:lvl2pPr>
      <a:lvl3pPr marL="633413" indent="-190500" algn="l" defTabSz="457200" rtl="0" eaLnBrk="1" latinLnBrk="0" hangingPunct="1">
        <a:spcBef>
          <a:spcPct val="20000"/>
        </a:spcBef>
        <a:buClr>
          <a:srgbClr val="2370BC"/>
        </a:buClr>
        <a:buSzPct val="90000"/>
        <a:buFont typeface="Wingdings" charset="2"/>
        <a:buChar char=""/>
        <a:tabLst/>
        <a:defRPr sz="1800" b="1" kern="1200">
          <a:solidFill>
            <a:srgbClr val="183071"/>
          </a:solidFill>
          <a:latin typeface="+mn-lt"/>
          <a:ea typeface="+mn-ea"/>
          <a:cs typeface="+mn-cs"/>
        </a:defRPr>
      </a:lvl3pPr>
      <a:lvl4pPr marL="811213" indent="-177800" algn="l" defTabSz="354013" rtl="0" eaLnBrk="1" latinLnBrk="0" hangingPunct="1">
        <a:spcBef>
          <a:spcPct val="20000"/>
        </a:spcBef>
        <a:buClr>
          <a:srgbClr val="FFDC00"/>
        </a:buClr>
        <a:buSzPct val="115000"/>
        <a:buFont typeface="Wingdings" charset="2"/>
        <a:buChar char="§"/>
        <a:defRPr sz="1600" b="1" kern="1200">
          <a:solidFill>
            <a:srgbClr val="183071"/>
          </a:solidFill>
          <a:latin typeface="+mn-lt"/>
          <a:ea typeface="+mn-ea"/>
          <a:cs typeface="+mn-cs"/>
        </a:defRPr>
      </a:lvl4pPr>
      <a:lvl5pPr marL="811213" indent="0" algn="l" defTabSz="457200" rtl="0" eaLnBrk="1" latinLnBrk="0" hangingPunct="1">
        <a:spcBef>
          <a:spcPct val="20000"/>
        </a:spcBef>
        <a:buFont typeface="Arial"/>
        <a:buNone/>
        <a:tabLst/>
        <a:defRPr sz="1400" b="1" kern="1200">
          <a:solidFill>
            <a:srgbClr val="289ADC"/>
          </a:solidFill>
          <a:latin typeface="+mn-lt"/>
          <a:ea typeface="+mn-ea"/>
          <a:cs typeface="+mn-cs"/>
        </a:defRPr>
      </a:lvl5pPr>
      <a:lvl6pPr marL="1080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 smtClean="0"/>
              <a:t>Click to edit Master title style</a:t>
            </a:r>
            <a:endParaRPr lang="sk-SK" altLang="sv-S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 smtClean="0"/>
              <a:t>Click to edit Master text styles</a:t>
            </a:r>
          </a:p>
          <a:p>
            <a:pPr lvl="1"/>
            <a:r>
              <a:rPr lang="en-US" altLang="sv-SE" smtClean="0"/>
              <a:t>Second level</a:t>
            </a:r>
          </a:p>
          <a:p>
            <a:pPr lvl="2"/>
            <a:r>
              <a:rPr lang="en-US" altLang="sv-SE" smtClean="0"/>
              <a:t>Third level</a:t>
            </a:r>
          </a:p>
          <a:p>
            <a:pPr lvl="3"/>
            <a:r>
              <a:rPr lang="en-US" altLang="sv-SE" smtClean="0"/>
              <a:t>Fourth level</a:t>
            </a:r>
          </a:p>
          <a:p>
            <a:pPr lvl="4"/>
            <a:r>
              <a:rPr lang="en-US" altLang="sv-SE" smtClean="0"/>
              <a:t>Fifth level</a:t>
            </a:r>
            <a:endParaRPr lang="sk-SK" altLang="sv-SE" smtClean="0"/>
          </a:p>
        </p:txBody>
      </p:sp>
    </p:spTree>
    <p:extLst>
      <p:ext uri="{BB962C8B-B14F-4D97-AF65-F5344CB8AC3E}">
        <p14:creationId xmlns:p14="http://schemas.microsoft.com/office/powerpoint/2010/main" val="427808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sk-S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2990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89028"/>
            <a:ext cx="9144000" cy="490683"/>
          </a:xfrm>
          <a:prstGeom prst="rect">
            <a:avLst/>
          </a:prstGeom>
          <a:solidFill>
            <a:srgbClr val="1830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4688" y="1208991"/>
            <a:ext cx="8012112" cy="583900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688" y="2010974"/>
            <a:ext cx="8012112" cy="4115189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15" name="Tekstiruutu 3"/>
          <p:cNvSpPr txBox="1">
            <a:spLocks noChangeArrowheads="1"/>
          </p:cNvSpPr>
          <p:nvPr/>
        </p:nvSpPr>
        <p:spPr bwMode="auto">
          <a:xfrm>
            <a:off x="2989461" y="6479964"/>
            <a:ext cx="32816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prstClr val="white"/>
                </a:solidFill>
              </a:rPr>
              <a:t>the Competitiveness and Innovation framework Programme (CIP)</a:t>
            </a:r>
          </a:p>
          <a:p>
            <a:r>
              <a:rPr lang="fi-FI" sz="800" dirty="0">
                <a:solidFill>
                  <a:prstClr val="white"/>
                </a:solidFill>
              </a:rPr>
              <a:t>ICT Policy Support Programme (PSP) Call </a:t>
            </a:r>
            <a:r>
              <a:rPr lang="fi-FI" sz="800" dirty="0" smtClean="0">
                <a:solidFill>
                  <a:prstClr val="white"/>
                </a:solidFill>
              </a:rPr>
              <a:t>6 (Grant 325140)</a:t>
            </a:r>
            <a:endParaRPr lang="en-GB" sz="800" dirty="0">
              <a:solidFill>
                <a:prstClr val="white"/>
              </a:solidFill>
            </a:endParaRPr>
          </a:p>
        </p:txBody>
      </p:sp>
      <p:pic>
        <p:nvPicPr>
          <p:cNvPr id="19" name="Picture 18" descr="Logo_Commission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6407016"/>
            <a:ext cx="683568" cy="4737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61356" y="6542362"/>
            <a:ext cx="2093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1000" dirty="0" smtClean="0">
                <a:solidFill>
                  <a:srgbClr val="FFFFFF"/>
                </a:solidFill>
              </a:rPr>
              <a:t>EUROPEAN LOCATION FRAMEWORK</a:t>
            </a:r>
          </a:p>
        </p:txBody>
      </p:sp>
      <p:sp>
        <p:nvSpPr>
          <p:cNvPr id="9" name="TekstSylinder 8"/>
          <p:cNvSpPr txBox="1"/>
          <p:nvPr userDrawn="1"/>
        </p:nvSpPr>
        <p:spPr>
          <a:xfrm>
            <a:off x="323528" y="6525344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 smtClean="0">
                <a:solidFill>
                  <a:prstClr val="white"/>
                </a:solidFill>
              </a:rPr>
              <a:t>13 May 2014</a:t>
            </a:r>
            <a:endParaRPr lang="nb-NO" sz="1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050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18307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457200" rtl="0" eaLnBrk="1" latinLnBrk="0" hangingPunct="1">
        <a:spcBef>
          <a:spcPct val="20000"/>
        </a:spcBef>
        <a:spcAft>
          <a:spcPts val="600"/>
        </a:spcAft>
        <a:buClr>
          <a:srgbClr val="FFDC00"/>
        </a:buClr>
        <a:buSzPct val="115000"/>
        <a:buFont typeface="Wingdings" charset="2"/>
        <a:buChar char=""/>
        <a:defRPr sz="2000" kern="1200">
          <a:solidFill>
            <a:srgbClr val="183071"/>
          </a:solidFill>
          <a:latin typeface="+mn-lt"/>
          <a:ea typeface="+mn-ea"/>
          <a:cs typeface="+mn-cs"/>
        </a:defRPr>
      </a:lvl1pPr>
      <a:lvl2pPr marL="541338" indent="-27305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Wingdings" pitchFamily="2" charset="2"/>
        <a:buChar char=""/>
        <a:defRPr sz="1800" b="0" kern="1200">
          <a:solidFill>
            <a:srgbClr val="002060"/>
          </a:solidFill>
          <a:latin typeface="+mn-lt"/>
          <a:ea typeface="+mn-ea"/>
          <a:cs typeface="+mn-cs"/>
        </a:defRPr>
      </a:lvl2pPr>
      <a:lvl3pPr marL="808038" indent="-268288" algn="l" defTabSz="627063" rtl="0" eaLnBrk="1" latinLnBrk="0" hangingPunct="1">
        <a:spcBef>
          <a:spcPct val="20000"/>
        </a:spcBef>
        <a:buClr>
          <a:srgbClr val="2370BC"/>
        </a:buClr>
        <a:buSzPct val="110000"/>
        <a:buFont typeface="Wingdings" charset="2"/>
        <a:buChar char=""/>
        <a:defRPr sz="1600" kern="1200">
          <a:solidFill>
            <a:srgbClr val="18307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9.xml"/><Relationship Id="rId6" Type="http://schemas.openxmlformats.org/officeDocument/2006/relationships/hyperlink" Target="http://www.locationframework.eu/" TargetMode="Externa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un-ggim-europe.org/" TargetMode="External"/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38.jpeg"/><Relationship Id="rId21" Type="http://schemas.openxmlformats.org/officeDocument/2006/relationships/image" Target="../media/image56.png"/><Relationship Id="rId7" Type="http://schemas.openxmlformats.org/officeDocument/2006/relationships/image" Target="../media/image42.emf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1.png"/><Relationship Id="rId11" Type="http://schemas.openxmlformats.org/officeDocument/2006/relationships/image" Target="../media/image46.gif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gif"/><Relationship Id="rId19" Type="http://schemas.openxmlformats.org/officeDocument/2006/relationships/image" Target="../media/image54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://www.brainyquote.com/quotes/authors/b/ban_kimoon.html" TargetMode="Externa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in hand we can achieve great things!</a:t>
            </a:r>
            <a:endParaRPr lang="sk-S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Dave Lovell OBE, EuroGeographics Executive Director </a:t>
            </a:r>
            <a:endParaRPr lang="sk-SK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27088" y="4221088"/>
            <a:ext cx="2376487" cy="359271"/>
          </a:xfrm>
        </p:spPr>
        <p:txBody>
          <a:bodyPr>
            <a:normAutofit/>
          </a:bodyPr>
          <a:lstStyle/>
          <a:p>
            <a:r>
              <a:rPr lang="en-US" sz="1600" dirty="0" smtClean="0"/>
              <a:t>21 November 2014</a:t>
            </a:r>
            <a:endParaRPr lang="sk-SK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/>
              <a:t>PCC Plenary meeting Rome </a:t>
            </a:r>
            <a:endParaRPr lang="sk-SK" sz="20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88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Facilitate </a:t>
            </a:r>
            <a:r>
              <a:rPr lang="en-US" dirty="0"/>
              <a:t>access to members’ data and expertise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400" dirty="0" smtClean="0"/>
              <a:t>Successfully </a:t>
            </a:r>
            <a:r>
              <a:rPr lang="en-GB" sz="2400" dirty="0"/>
              <a:t>negotiate a new contract with </a:t>
            </a:r>
            <a:r>
              <a:rPr lang="en-GB" sz="2400" dirty="0" smtClean="0"/>
              <a:t>Eurostat </a:t>
            </a:r>
            <a:r>
              <a:rPr lang="en-GB" sz="2400" b="1" u="sng" dirty="0" smtClean="0">
                <a:solidFill>
                  <a:srgbClr val="000099"/>
                </a:solidFill>
              </a:rPr>
              <a:t>hand in hand</a:t>
            </a:r>
            <a:r>
              <a:rPr lang="en-GB" sz="2400" b="1" dirty="0" smtClean="0">
                <a:solidFill>
                  <a:srgbClr val="000099"/>
                </a:solidFill>
              </a:rPr>
              <a:t> with 45 NMCAs</a:t>
            </a:r>
            <a:r>
              <a:rPr lang="en-GB" sz="2400" dirty="0" smtClean="0"/>
              <a:t>,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400" dirty="0" smtClean="0"/>
              <a:t>Engage </a:t>
            </a:r>
            <a:r>
              <a:rPr lang="en-GB" sz="2400" dirty="0"/>
              <a:t>effectively with existing distributors </a:t>
            </a:r>
            <a:r>
              <a:rPr lang="en-GB" sz="2400" dirty="0" smtClean="0"/>
              <a:t>and VARs </a:t>
            </a:r>
            <a:r>
              <a:rPr lang="en-GB" sz="2400" b="1" u="sng" dirty="0">
                <a:solidFill>
                  <a:srgbClr val="000099"/>
                </a:solidFill>
              </a:rPr>
              <a:t>hand in hand</a:t>
            </a:r>
            <a:r>
              <a:rPr lang="en-GB" sz="2400" b="1" dirty="0">
                <a:solidFill>
                  <a:srgbClr val="000099"/>
                </a:solidFill>
              </a:rPr>
              <a:t> with </a:t>
            </a:r>
            <a:r>
              <a:rPr lang="en-GB" sz="2400" b="1" dirty="0" smtClean="0">
                <a:solidFill>
                  <a:srgbClr val="000099"/>
                </a:solidFill>
              </a:rPr>
              <a:t>Commercial companies</a:t>
            </a:r>
            <a:endParaRPr lang="en-GB" sz="2400" b="1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090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6. Ensure </a:t>
            </a:r>
            <a:r>
              <a:rPr lang="en-US" dirty="0"/>
              <a:t>that the Association continues to develop its role and has a sustainable future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60851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400" dirty="0" smtClean="0"/>
              <a:t>Exploit </a:t>
            </a:r>
            <a:r>
              <a:rPr lang="en-GB" sz="2400" dirty="0"/>
              <a:t>opportunities for increased efficiency and effectiveness through better coordinated activity with </a:t>
            </a:r>
            <a:r>
              <a:rPr lang="en-GB" sz="2400" dirty="0" smtClean="0"/>
              <a:t>other organisations, </a:t>
            </a:r>
            <a:r>
              <a:rPr lang="en-GB" sz="2400" b="1" u="sng" dirty="0">
                <a:solidFill>
                  <a:srgbClr val="000099"/>
                </a:solidFill>
              </a:rPr>
              <a:t>hand in </a:t>
            </a:r>
            <a:r>
              <a:rPr lang="en-GB" sz="2400" b="1" u="sng" dirty="0" smtClean="0">
                <a:solidFill>
                  <a:srgbClr val="000099"/>
                </a:solidFill>
              </a:rPr>
              <a:t>hand</a:t>
            </a:r>
            <a:r>
              <a:rPr lang="en-GB" sz="2400" b="1" dirty="0" smtClean="0">
                <a:solidFill>
                  <a:srgbClr val="000099"/>
                </a:solidFill>
              </a:rPr>
              <a:t>:</a:t>
            </a:r>
            <a:endParaRPr lang="en-GB" sz="2400" dirty="0"/>
          </a:p>
          <a:p>
            <a:r>
              <a:rPr lang="en-GB" sz="2400" b="1" dirty="0">
                <a:solidFill>
                  <a:srgbClr val="000099"/>
                </a:solidFill>
              </a:rPr>
              <a:t>with EuroSDR </a:t>
            </a:r>
            <a:r>
              <a:rPr lang="en-GB" sz="2400" b="1" dirty="0" smtClean="0">
                <a:solidFill>
                  <a:srgbClr val="000099"/>
                </a:solidFill>
              </a:rPr>
              <a:t>in a Cooperation agreement;</a:t>
            </a:r>
          </a:p>
          <a:p>
            <a:r>
              <a:rPr lang="en-GB" sz="2400" b="1" dirty="0" smtClean="0">
                <a:solidFill>
                  <a:srgbClr val="000099"/>
                </a:solidFill>
              </a:rPr>
              <a:t>between </a:t>
            </a:r>
            <a:r>
              <a:rPr lang="en-GB" sz="2400" b="1" dirty="0" err="1">
                <a:solidFill>
                  <a:srgbClr val="000099"/>
                </a:solidFill>
              </a:rPr>
              <a:t>Corporación</a:t>
            </a:r>
            <a:r>
              <a:rPr lang="en-GB" sz="2400" b="1" dirty="0">
                <a:solidFill>
                  <a:srgbClr val="000099"/>
                </a:solidFill>
              </a:rPr>
              <a:t> </a:t>
            </a:r>
            <a:r>
              <a:rPr lang="en-GB" sz="2400" b="1" dirty="0" err="1">
                <a:solidFill>
                  <a:srgbClr val="000099"/>
                </a:solidFill>
              </a:rPr>
              <a:t>Andina</a:t>
            </a:r>
            <a:r>
              <a:rPr lang="en-GB" sz="2400" b="1" dirty="0">
                <a:solidFill>
                  <a:srgbClr val="000099"/>
                </a:solidFill>
              </a:rPr>
              <a:t> de </a:t>
            </a:r>
            <a:r>
              <a:rPr lang="en-GB" sz="2400" b="1" dirty="0" err="1">
                <a:solidFill>
                  <a:srgbClr val="000099"/>
                </a:solidFill>
              </a:rPr>
              <a:t>Fomento</a:t>
            </a:r>
            <a:r>
              <a:rPr lang="en-GB" sz="2400" b="1" dirty="0">
                <a:solidFill>
                  <a:srgbClr val="000099"/>
                </a:solidFill>
              </a:rPr>
              <a:t> - CAF, </a:t>
            </a:r>
            <a:r>
              <a:rPr lang="en-GB" sz="2400" b="1" dirty="0" smtClean="0">
                <a:solidFill>
                  <a:srgbClr val="000099"/>
                </a:solidFill>
              </a:rPr>
              <a:t>Pan </a:t>
            </a:r>
            <a:r>
              <a:rPr lang="en-GB" sz="2400" b="1" dirty="0">
                <a:solidFill>
                  <a:srgbClr val="000099"/>
                </a:solidFill>
              </a:rPr>
              <a:t>American Institute of Geography and History, </a:t>
            </a:r>
            <a:r>
              <a:rPr lang="en-GB" sz="2400" b="1" dirty="0" smtClean="0">
                <a:solidFill>
                  <a:srgbClr val="000099"/>
                </a:solidFill>
              </a:rPr>
              <a:t>PAIGH </a:t>
            </a:r>
            <a:r>
              <a:rPr lang="en-GB" sz="2400" dirty="0">
                <a:solidFill>
                  <a:srgbClr val="000099"/>
                </a:solidFill>
              </a:rPr>
              <a:t>and </a:t>
            </a:r>
            <a:r>
              <a:rPr lang="en-GB" sz="2400" dirty="0" smtClean="0">
                <a:solidFill>
                  <a:srgbClr val="000099"/>
                </a:solidFill>
              </a:rPr>
              <a:t>the </a:t>
            </a:r>
            <a:r>
              <a:rPr lang="en-GB" sz="2400" dirty="0" err="1" smtClean="0">
                <a:solidFill>
                  <a:srgbClr val="000099"/>
                </a:solidFill>
              </a:rPr>
              <a:t>GoCo</a:t>
            </a:r>
            <a:r>
              <a:rPr lang="en-GB" sz="2400" dirty="0" smtClean="0">
                <a:solidFill>
                  <a:srgbClr val="000099"/>
                </a:solidFill>
              </a:rPr>
              <a:t> </a:t>
            </a:r>
            <a:r>
              <a:rPr lang="en-GB" sz="2400" b="1" dirty="0" smtClean="0">
                <a:solidFill>
                  <a:srgbClr val="000099"/>
                </a:solidFill>
              </a:rPr>
              <a:t>PSMA </a:t>
            </a:r>
            <a:r>
              <a:rPr lang="en-GB" sz="2400" b="1" dirty="0">
                <a:solidFill>
                  <a:srgbClr val="000099"/>
                </a:solidFill>
              </a:rPr>
              <a:t>Australia </a:t>
            </a:r>
            <a:r>
              <a:rPr lang="en-GB" sz="2400" b="1" dirty="0" smtClean="0">
                <a:solidFill>
                  <a:srgbClr val="000099"/>
                </a:solidFill>
              </a:rPr>
              <a:t>Limited;</a:t>
            </a:r>
          </a:p>
          <a:p>
            <a:r>
              <a:rPr lang="en-GB" sz="2400" b="1" dirty="0" smtClean="0">
                <a:solidFill>
                  <a:srgbClr val="000099"/>
                </a:solidFill>
              </a:rPr>
              <a:t>with UN-GGIM: Europe </a:t>
            </a:r>
            <a:r>
              <a:rPr lang="en-GB" sz="2400" dirty="0" smtClean="0">
                <a:solidFill>
                  <a:srgbClr val="000099"/>
                </a:solidFill>
              </a:rPr>
              <a:t>by </a:t>
            </a:r>
            <a:r>
              <a:rPr lang="en-GB" sz="2400" dirty="0">
                <a:solidFill>
                  <a:srgbClr val="000099"/>
                </a:solidFill>
              </a:rPr>
              <a:t>providing their </a:t>
            </a:r>
            <a:r>
              <a:rPr lang="en-GB" sz="2400" dirty="0" smtClean="0">
                <a:solidFill>
                  <a:srgbClr val="000099"/>
                </a:solidFill>
              </a:rPr>
              <a:t>Secretariat.</a:t>
            </a:r>
            <a:endParaRPr lang="en-GB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77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411760" y="2263425"/>
            <a:ext cx="2448272" cy="720080"/>
          </a:xfrm>
          <a:prstGeom prst="ellipse">
            <a:avLst/>
          </a:prstGeom>
          <a:solidFill>
            <a:srgbClr val="2CC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5" name="Ryhmä 4"/>
          <p:cNvGrpSpPr/>
          <p:nvPr/>
        </p:nvGrpSpPr>
        <p:grpSpPr>
          <a:xfrm>
            <a:off x="0" y="6197331"/>
            <a:ext cx="9144000" cy="759915"/>
            <a:chOff x="0" y="6197331"/>
            <a:chExt cx="9144000" cy="759915"/>
          </a:xfrm>
        </p:grpSpPr>
        <p:sp>
          <p:nvSpPr>
            <p:cNvPr id="3" name="Suorakulmio 2"/>
            <p:cNvSpPr/>
            <p:nvPr/>
          </p:nvSpPr>
          <p:spPr>
            <a:xfrm>
              <a:off x="0" y="6197331"/>
              <a:ext cx="9144000" cy="759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5124" name="Tekstiruutu 3"/>
            <p:cNvSpPr txBox="1">
              <a:spLocks noChangeArrowheads="1"/>
            </p:cNvSpPr>
            <p:nvPr/>
          </p:nvSpPr>
          <p:spPr bwMode="auto">
            <a:xfrm>
              <a:off x="939776" y="6336775"/>
              <a:ext cx="366318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en-GB" sz="1000" b="1" dirty="0">
                  <a:solidFill>
                    <a:prstClr val="black"/>
                  </a:solidFill>
                </a:rPr>
                <a:t>the Competitiveness and Innovation framework Programme (CIP)</a:t>
              </a:r>
            </a:p>
            <a:p>
              <a:pPr defTabSz="457200"/>
              <a:r>
                <a:rPr lang="fi-FI" sz="1000" b="1" dirty="0">
                  <a:solidFill>
                    <a:prstClr val="black"/>
                  </a:solidFill>
                </a:rPr>
                <a:t>ICT </a:t>
              </a:r>
              <a:r>
                <a:rPr lang="fi-FI" sz="1000" b="1" dirty="0" err="1">
                  <a:solidFill>
                    <a:prstClr val="black"/>
                  </a:solidFill>
                </a:rPr>
                <a:t>Policy</a:t>
              </a:r>
              <a:r>
                <a:rPr lang="fi-FI" sz="1000" b="1" dirty="0">
                  <a:solidFill>
                    <a:prstClr val="black"/>
                  </a:solidFill>
                </a:rPr>
                <a:t> </a:t>
              </a:r>
              <a:r>
                <a:rPr lang="fi-FI" sz="1000" b="1" dirty="0" err="1">
                  <a:solidFill>
                    <a:prstClr val="black"/>
                  </a:solidFill>
                </a:rPr>
                <a:t>Support</a:t>
              </a:r>
              <a:r>
                <a:rPr lang="fi-FI" sz="1000" b="1" dirty="0">
                  <a:solidFill>
                    <a:prstClr val="black"/>
                  </a:solidFill>
                </a:rPr>
                <a:t> </a:t>
              </a:r>
              <a:r>
                <a:rPr lang="fi-FI" sz="1000" b="1" dirty="0" err="1">
                  <a:solidFill>
                    <a:prstClr val="black"/>
                  </a:solidFill>
                </a:rPr>
                <a:t>Programme</a:t>
              </a:r>
              <a:r>
                <a:rPr lang="fi-FI" sz="1000" b="1" dirty="0">
                  <a:solidFill>
                    <a:prstClr val="black"/>
                  </a:solidFill>
                </a:rPr>
                <a:t> (PSP) </a:t>
              </a:r>
              <a:r>
                <a:rPr lang="fi-FI" sz="1000" b="1" dirty="0" err="1">
                  <a:solidFill>
                    <a:prstClr val="black"/>
                  </a:solidFill>
                </a:rPr>
                <a:t>Call</a:t>
              </a:r>
              <a:r>
                <a:rPr lang="fi-FI" sz="1000" b="1" dirty="0">
                  <a:solidFill>
                    <a:prstClr val="black"/>
                  </a:solidFill>
                </a:rPr>
                <a:t> 6</a:t>
              </a:r>
              <a:endParaRPr lang="en-GB" sz="1000" dirty="0">
                <a:solidFill>
                  <a:prstClr val="black"/>
                </a:solidFill>
              </a:endParaRPr>
            </a:p>
          </p:txBody>
        </p:sp>
        <p:pic>
          <p:nvPicPr>
            <p:cNvPr id="4" name="Picture 2" descr="http://t0.gstatic.com/images?q=tbn:ANd9GcRfDMWJ7AZrGHnHdoKUWzEBS7sFguxZK7eYbIa5gMdNhKBGjpNw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27" y="6197331"/>
              <a:ext cx="800449" cy="591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313" y="1624881"/>
            <a:ext cx="7772400" cy="346030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4400" dirty="0" smtClean="0">
                <a:solidFill>
                  <a:srgbClr val="002060"/>
                </a:solidFill>
                <a:latin typeface="Arial Black" pitchFamily="34" charset="0"/>
              </a:rPr>
              <a:t>The </a:t>
            </a:r>
            <a:r>
              <a:rPr lang="en-GB" sz="4400" dirty="0">
                <a:solidFill>
                  <a:srgbClr val="002060"/>
                </a:solidFill>
                <a:latin typeface="Arial Black" pitchFamily="34" charset="0"/>
              </a:rPr>
              <a:t>European Location Framework is a technical infrastructure which delivers </a:t>
            </a:r>
            <a:r>
              <a:rPr lang="en-GB" sz="4400" u="sng" dirty="0">
                <a:solidFill>
                  <a:srgbClr val="002060"/>
                </a:solidFill>
                <a:latin typeface="Arial Black" pitchFamily="34" charset="0"/>
              </a:rPr>
              <a:t>authoritative</a:t>
            </a:r>
            <a:r>
              <a:rPr lang="en-GB" sz="4400" dirty="0">
                <a:solidFill>
                  <a:srgbClr val="002060"/>
                </a:solidFill>
                <a:latin typeface="Arial Black" pitchFamily="34" charset="0"/>
              </a:rPr>
              <a:t>, interoperable, cross-border geospatial reference data for analysing and understanding information connected to places and features</a:t>
            </a:r>
            <a:r>
              <a:rPr lang="en-GB" sz="4400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285234"/>
            <a:ext cx="1580923" cy="504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327977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234498"/>
            <a:ext cx="1685544" cy="5547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576" y="5085184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‘Infrastructure </a:t>
            </a: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basic physical and organizational structure needed for the operation of a society or enterprise </a:t>
            </a:r>
            <a:r>
              <a:rPr lang="en-GB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the services and facilities necessary for an economy to </a:t>
            </a:r>
            <a:r>
              <a:rPr lang="en-GB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function’</a:t>
            </a:r>
            <a:endParaRPr lang="en-GB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66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0" y="980728"/>
            <a:ext cx="87849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ELF Cadastre provides a simplified and </a:t>
            </a:r>
            <a:r>
              <a:rPr lang="en-US" sz="2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harmonised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view of footprints of cadastral 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parcel 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geometry combined 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other basic information 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such as </a:t>
            </a:r>
            <a:r>
              <a:rPr lang="en-US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administrative units, addresses and buildings for 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pan-European 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s-E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1520" y="2595676"/>
            <a:ext cx="40684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national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WMS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shall support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GetFeatureInfo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functionality. This will allow identifying the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features and </a:t>
            </a:r>
            <a:r>
              <a:rPr lang="en-US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obtainig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national reference that provides a way to access more complete national information,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taking into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account the differences of the legal regulations of such a data in the different Member States.</a:t>
            </a:r>
            <a:endParaRPr lang="es-E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762" y="2780928"/>
            <a:ext cx="489375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ELF Cadastre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90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806280"/>
            <a:ext cx="2314600" cy="1143000"/>
          </a:xfrm>
          <a:solidFill>
            <a:srgbClr val="1D9DD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4000" dirty="0" err="1" smtClean="0"/>
              <a:t>download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24944" y="4653136"/>
            <a:ext cx="6419056" cy="1656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Also </a:t>
            </a:r>
            <a:r>
              <a:rPr lang="en-US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ELF it will be possible to download any of these </a:t>
            </a:r>
            <a:r>
              <a:rPr lang="en-US" sz="20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layers (CP, BU, AD</a:t>
            </a:r>
            <a:r>
              <a:rPr lang="en-US" sz="20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UD</a:t>
            </a:r>
            <a:r>
              <a:rPr lang="en-US" sz="20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en-US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provided by the national </a:t>
            </a:r>
            <a:r>
              <a:rPr lang="en-US" sz="20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authorities, </a:t>
            </a:r>
            <a:r>
              <a:rPr lang="en-US" sz="20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INSPIRE </a:t>
            </a:r>
            <a:r>
              <a:rPr lang="en-US" sz="20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compliant, </a:t>
            </a:r>
            <a:r>
              <a:rPr lang="en-US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through the ELF </a:t>
            </a:r>
            <a:r>
              <a:rPr lang="en-US" sz="20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services always with the type of licence that </a:t>
            </a:r>
            <a:r>
              <a:rPr lang="en-US" sz="20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national </a:t>
            </a:r>
            <a:r>
              <a:rPr lang="en-US" sz="20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country has agreed</a:t>
            </a:r>
            <a:r>
              <a:rPr lang="en-US" sz="20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23528" y="2790056"/>
            <a:ext cx="2314600" cy="1143000"/>
          </a:xfrm>
          <a:prstGeom prst="rect">
            <a:avLst/>
          </a:prstGeom>
          <a:solidFill>
            <a:srgbClr val="1D9DD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zoom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23528" y="1124744"/>
            <a:ext cx="2314600" cy="1143000"/>
          </a:xfrm>
          <a:prstGeom prst="rect">
            <a:avLst/>
          </a:prstGeom>
          <a:solidFill>
            <a:srgbClr val="1D9DD9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dirty="0" err="1" smtClean="0"/>
              <a:t>view</a:t>
            </a:r>
            <a:endParaRPr kumimoji="0" lang="es-E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771800" y="2636912"/>
            <a:ext cx="60486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ELF cascading service will permit also to zoom in from EGM, ERM and ELF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BaseMap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display ELF Cadastre.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this way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ELF will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permit to obtain any European ELF cadastral map in a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harmonised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easy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way.</a:t>
            </a:r>
            <a:endParaRPr lang="es-E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771800" y="1025441"/>
            <a:ext cx="60486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view  the 4 themes (CP, BU, AD,AU) all together in a ”nice way” ELF proposes a  very simple portrayal based on INSPIRE default. </a:t>
            </a:r>
          </a:p>
          <a:p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Therefore national WMS should support  SLD.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2320528" y="188640"/>
            <a:ext cx="6571952" cy="5839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18307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ELF Cadastre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76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80728"/>
            <a:ext cx="8496944" cy="1152128"/>
          </a:xfrm>
        </p:spPr>
        <p:txBody>
          <a:bodyPr>
            <a:noAutofit/>
          </a:bodyPr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the cadastral authorities should provide</a:t>
            </a:r>
            <a:endParaRPr lang="en-GB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78904" y="2176264"/>
            <a:ext cx="8229600" cy="1756792"/>
          </a:xfrm>
        </p:spPr>
        <p:txBody>
          <a:bodyPr/>
          <a:lstStyle/>
          <a:p>
            <a:r>
              <a:rPr lang="en-GB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view: INSPIRE WMS </a:t>
            </a:r>
          </a:p>
          <a:p>
            <a:pPr lvl="1"/>
            <a:r>
              <a:rPr lang="en-GB" sz="24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</a:t>
            </a:r>
            <a:r>
              <a:rPr lang="en-GB" sz="2400" b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getfeature</a:t>
            </a:r>
            <a:r>
              <a:rPr lang="en-GB" sz="24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info </a:t>
            </a:r>
          </a:p>
          <a:p>
            <a:pPr lvl="1"/>
            <a:r>
              <a:rPr lang="en-GB" sz="24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 can </a:t>
            </a:r>
            <a:r>
              <a:rPr lang="en-GB" sz="2400" b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suport</a:t>
            </a:r>
            <a:r>
              <a:rPr lang="en-GB" sz="24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SLD</a:t>
            </a:r>
          </a:p>
          <a:p>
            <a:r>
              <a:rPr lang="en-GB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download: INSPIRE WFS</a:t>
            </a:r>
          </a:p>
          <a:p>
            <a:endParaRPr lang="es-ES" dirty="0" smtClean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2320528" y="188640"/>
            <a:ext cx="6571952" cy="5839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18307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ELF Cadastre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72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39552" y="8367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are the benefits for the cadastral authorities?</a:t>
            </a:r>
            <a:endParaRPr lang="en-GB" sz="2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827584" y="2132856"/>
            <a:ext cx="8229600" cy="3629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525588" indent="-1525588">
              <a:spcBef>
                <a:spcPct val="20000"/>
              </a:spcBef>
              <a:tabLst>
                <a:tab pos="1524000" algn="l"/>
              </a:tabLst>
            </a:pPr>
            <a:r>
              <a:rPr lang="en-GB" sz="2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Visibility: Demonstrate to the EU the potential of cadastral data</a:t>
            </a:r>
          </a:p>
          <a:p>
            <a:pPr marL="1525588" lvl="2" indent="-342900">
              <a:spcBef>
                <a:spcPct val="20000"/>
              </a:spcBef>
            </a:pPr>
            <a:r>
              <a:rPr lang="en-GB" sz="2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Demonstrate it also to our governments </a:t>
            </a:r>
          </a:p>
          <a:p>
            <a:pPr marL="1522413" indent="1588">
              <a:spcBef>
                <a:spcPct val="20000"/>
              </a:spcBef>
            </a:pPr>
            <a:r>
              <a:rPr lang="en-GB" sz="2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Demonstrate that we are able to coordinate ourselves and work together</a:t>
            </a:r>
          </a:p>
          <a:p>
            <a:pPr marL="285750" indent="-285750">
              <a:spcBef>
                <a:spcPct val="20000"/>
              </a:spcBef>
            </a:pPr>
            <a:r>
              <a:rPr lang="en-GB" sz="2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Value added to our data</a:t>
            </a:r>
          </a:p>
          <a:p>
            <a:pPr marL="285750" indent="-285750">
              <a:spcBef>
                <a:spcPct val="20000"/>
              </a:spcBef>
            </a:pPr>
            <a:r>
              <a:rPr lang="en-GB" sz="2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 INSPIRE specifications etc.</a:t>
            </a:r>
          </a:p>
          <a:p>
            <a:pPr marL="285750" indent="-285750">
              <a:spcBef>
                <a:spcPct val="20000"/>
              </a:spcBef>
            </a:pPr>
            <a:r>
              <a:rPr lang="en-GB" sz="2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Many more</a:t>
            </a:r>
            <a:endParaRPr lang="en-GB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ct val="20000"/>
              </a:spcBef>
            </a:pPr>
            <a:endParaRPr lang="en-GB" sz="24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2320528" y="188640"/>
            <a:ext cx="6571952" cy="583900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ELF Cadastre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13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Provisions of Cadastral Parcels</a:t>
            </a:r>
            <a:endParaRPr lang="lt-L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7816695" cy="55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34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party data to be engaged 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4680520" cy="4115189"/>
          </a:xfrm>
        </p:spPr>
        <p:txBody>
          <a:bodyPr/>
          <a:lstStyle/>
          <a:p>
            <a:r>
              <a:rPr lang="en-US" sz="2400" dirty="0"/>
              <a:t>Socio economic </a:t>
            </a:r>
            <a:endParaRPr lang="en-US" sz="2400" dirty="0" smtClean="0"/>
          </a:p>
          <a:p>
            <a:r>
              <a:rPr lang="en-US" sz="2400" dirty="0" smtClean="0"/>
              <a:t>Health statistics</a:t>
            </a:r>
          </a:p>
          <a:p>
            <a:r>
              <a:rPr lang="en-US" sz="2400" dirty="0"/>
              <a:t>Hazards </a:t>
            </a:r>
            <a:r>
              <a:rPr lang="en-US" sz="2400" dirty="0" smtClean="0"/>
              <a:t>data</a:t>
            </a:r>
          </a:p>
          <a:p>
            <a:r>
              <a:rPr lang="en-US" sz="2400" dirty="0" smtClean="0"/>
              <a:t>Addresses</a:t>
            </a:r>
          </a:p>
          <a:p>
            <a:r>
              <a:rPr lang="en-US" sz="2400" dirty="0"/>
              <a:t>Postal </a:t>
            </a:r>
            <a:r>
              <a:rPr lang="en-US" sz="2400" dirty="0" smtClean="0"/>
              <a:t>codes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Real Estate Registry (EULIS)</a:t>
            </a:r>
          </a:p>
          <a:p>
            <a:r>
              <a:rPr lang="en-US" sz="2400" dirty="0" smtClean="0"/>
              <a:t>Open Data Depots</a:t>
            </a:r>
          </a:p>
          <a:p>
            <a:r>
              <a:rPr lang="en-US" sz="2400" dirty="0"/>
              <a:t>Spatial Planning and Regional </a:t>
            </a:r>
            <a:r>
              <a:rPr lang="en-US" sz="2400" dirty="0" smtClean="0"/>
              <a:t>Data</a:t>
            </a:r>
          </a:p>
          <a:p>
            <a:r>
              <a:rPr lang="en-US" sz="2400" dirty="0" smtClean="0"/>
              <a:t>Land Use / Land Cover</a:t>
            </a:r>
          </a:p>
          <a:p>
            <a:r>
              <a:rPr lang="en-US" sz="2400" dirty="0" err="1"/>
              <a:t>Orthophotos</a:t>
            </a:r>
            <a:endParaRPr lang="en-US" sz="2400" dirty="0"/>
          </a:p>
          <a:p>
            <a:endParaRPr lang="lt-LT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05132"/>
            <a:ext cx="4688694" cy="29228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t1.gstatic.com/images?q=tbn:ANd9GcSIpZYkAefwYuAkMQVG3BrddIlXNAXR4nU-sa2Det5CDlK4fVW3y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00056"/>
            <a:ext cx="2602508" cy="1949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11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umsplatzhalter 30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smtClean="0"/>
              <a:t>12 February, 2014</a:t>
            </a:r>
            <a:endParaRPr lang="en-US" dirty="0"/>
          </a:p>
        </p:txBody>
      </p:sp>
      <p:pic>
        <p:nvPicPr>
          <p:cNvPr id="18" name="Grafik 5" descr="ELF logo final RGB_larg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8828" y="958556"/>
            <a:ext cx="4132372" cy="123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uppe 17"/>
          <p:cNvGrpSpPr/>
          <p:nvPr/>
        </p:nvGrpSpPr>
        <p:grpSpPr>
          <a:xfrm>
            <a:off x="895951" y="2354652"/>
            <a:ext cx="3557104" cy="3675870"/>
            <a:chOff x="3529720" y="1850356"/>
            <a:chExt cx="3557104" cy="3675870"/>
          </a:xfrm>
        </p:grpSpPr>
        <p:pic>
          <p:nvPicPr>
            <p:cNvPr id="20" name="Picture 4" descr="http://www.live-adventurously.com/wp-content/uploads/2011/07/jigsaw-puzzle-thumb9838350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529720" y="1850356"/>
              <a:ext cx="3543007" cy="3675870"/>
            </a:xfrm>
            <a:prstGeom prst="rect">
              <a:avLst/>
            </a:prstGeom>
            <a:noFill/>
          </p:spPr>
        </p:pic>
        <p:sp>
          <p:nvSpPr>
            <p:cNvPr id="21" name="Frihåndsform 15"/>
            <p:cNvSpPr/>
            <p:nvPr/>
          </p:nvSpPr>
          <p:spPr>
            <a:xfrm>
              <a:off x="5735696" y="5225975"/>
              <a:ext cx="1351128" cy="300251"/>
            </a:xfrm>
            <a:custGeom>
              <a:avLst/>
              <a:gdLst>
                <a:gd name="connsiteX0" fmla="*/ 0 w 1351128"/>
                <a:gd name="connsiteY0" fmla="*/ 300251 h 300251"/>
                <a:gd name="connsiteX1" fmla="*/ 54591 w 1351128"/>
                <a:gd name="connsiteY1" fmla="*/ 95535 h 300251"/>
                <a:gd name="connsiteX2" fmla="*/ 1303361 w 1351128"/>
                <a:gd name="connsiteY2" fmla="*/ 0 h 300251"/>
                <a:gd name="connsiteX3" fmla="*/ 1351128 w 1351128"/>
                <a:gd name="connsiteY3" fmla="*/ 272956 h 300251"/>
                <a:gd name="connsiteX4" fmla="*/ 0 w 1351128"/>
                <a:gd name="connsiteY4" fmla="*/ 300251 h 300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1128" h="300251">
                  <a:moveTo>
                    <a:pt x="0" y="300251"/>
                  </a:moveTo>
                  <a:lnTo>
                    <a:pt x="54591" y="95535"/>
                  </a:lnTo>
                  <a:lnTo>
                    <a:pt x="1303361" y="0"/>
                  </a:lnTo>
                  <a:lnTo>
                    <a:pt x="1351128" y="272956"/>
                  </a:lnTo>
                  <a:lnTo>
                    <a:pt x="0" y="3002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uppe 13"/>
          <p:cNvGrpSpPr/>
          <p:nvPr/>
        </p:nvGrpSpPr>
        <p:grpSpPr>
          <a:xfrm>
            <a:off x="559919" y="2299505"/>
            <a:ext cx="4554863" cy="3887124"/>
            <a:chOff x="-12709" y="1822290"/>
            <a:chExt cx="3699070" cy="3308440"/>
          </a:xfrm>
        </p:grpSpPr>
        <p:pic>
          <p:nvPicPr>
            <p:cNvPr id="23" name="Picture 2" descr="http://static.freepik.com/free-photo/jigsaw-puzzle_17-629213937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20225" y="3152034"/>
              <a:ext cx="1678895" cy="1139825"/>
            </a:xfrm>
            <a:prstGeom prst="rect">
              <a:avLst/>
            </a:prstGeom>
            <a:noFill/>
          </p:spPr>
        </p:pic>
        <p:pic>
          <p:nvPicPr>
            <p:cNvPr id="24" name="Picture 2" descr="http://static.freepik.com/free-photo/jigsaw-puzzle_17-629213937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008066">
              <a:off x="1139225" y="2582122"/>
              <a:ext cx="1678895" cy="1139825"/>
            </a:xfrm>
            <a:prstGeom prst="rect">
              <a:avLst/>
            </a:prstGeom>
            <a:noFill/>
          </p:spPr>
        </p:pic>
        <p:pic>
          <p:nvPicPr>
            <p:cNvPr id="25" name="Picture 2" descr="http://static.freepik.com/free-photo/jigsaw-puzzle_17-629213937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008066">
              <a:off x="758225" y="2012210"/>
              <a:ext cx="1678895" cy="1139825"/>
            </a:xfrm>
            <a:prstGeom prst="rect">
              <a:avLst/>
            </a:prstGeom>
            <a:noFill/>
          </p:spPr>
        </p:pic>
        <p:pic>
          <p:nvPicPr>
            <p:cNvPr id="26" name="Picture 2" descr="http://static.freepik.com/free-photo/jigsaw-puzzle_17-629213937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008066">
              <a:off x="1385222" y="3990905"/>
              <a:ext cx="1678895" cy="1139825"/>
            </a:xfrm>
            <a:prstGeom prst="rect">
              <a:avLst/>
            </a:prstGeom>
            <a:noFill/>
          </p:spPr>
        </p:pic>
        <p:pic>
          <p:nvPicPr>
            <p:cNvPr id="27" name="Picture 2" descr="http://static.freepik.com/free-photo/jigsaw-puzzle_17-629213937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92534">
              <a:off x="2007466" y="2369597"/>
              <a:ext cx="1678895" cy="1139825"/>
            </a:xfrm>
            <a:prstGeom prst="rect">
              <a:avLst/>
            </a:prstGeom>
            <a:noFill/>
          </p:spPr>
        </p:pic>
        <p:pic>
          <p:nvPicPr>
            <p:cNvPr id="28" name="Picture 2" descr="http://static.freepik.com/free-photo/jigsaw-puzzle_17-629213937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282525">
              <a:off x="620845" y="3326239"/>
              <a:ext cx="1678895" cy="1139825"/>
            </a:xfrm>
            <a:prstGeom prst="rect">
              <a:avLst/>
            </a:prstGeom>
            <a:noFill/>
          </p:spPr>
        </p:pic>
        <p:pic>
          <p:nvPicPr>
            <p:cNvPr id="29" name="Picture 2" descr="http://static.freepik.com/free-photo/jigsaw-puzzle_17-629213937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362390">
              <a:off x="-12709" y="3106032"/>
              <a:ext cx="1678895" cy="1139825"/>
            </a:xfrm>
            <a:prstGeom prst="rect">
              <a:avLst/>
            </a:prstGeom>
            <a:noFill/>
          </p:spPr>
        </p:pic>
        <p:pic>
          <p:nvPicPr>
            <p:cNvPr id="30" name="Picture 2" descr="http://static.freepik.com/free-photo/jigsaw-puzzle_17-629213937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8349610">
              <a:off x="39474" y="2091825"/>
              <a:ext cx="1678895" cy="1139825"/>
            </a:xfrm>
            <a:prstGeom prst="rect">
              <a:avLst/>
            </a:prstGeom>
            <a:noFill/>
          </p:spPr>
        </p:pic>
      </p:grpSp>
      <p:sp>
        <p:nvSpPr>
          <p:cNvPr id="32" name="Tekstiruutu 5"/>
          <p:cNvSpPr txBox="1"/>
          <p:nvPr/>
        </p:nvSpPr>
        <p:spPr>
          <a:xfrm rot="19761163">
            <a:off x="588873" y="3743426"/>
            <a:ext cx="4209317" cy="830997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4800" dirty="0" smtClean="0">
                <a:solidFill>
                  <a:srgbClr val="000099"/>
                </a:solidFill>
              </a:rPr>
              <a:t>@ELFProject.EU</a:t>
            </a:r>
            <a:endParaRPr lang="en-GB" sz="4800" dirty="0">
              <a:solidFill>
                <a:srgbClr val="00009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79234" y="1196752"/>
            <a:ext cx="38098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i-FI" sz="3200" dirty="0">
              <a:solidFill>
                <a:srgbClr val="0099FF"/>
              </a:solidFill>
            </a:endParaRPr>
          </a:p>
          <a:p>
            <a:pPr algn="ctr"/>
            <a:endParaRPr lang="fi-FI" sz="3200" dirty="0">
              <a:solidFill>
                <a:srgbClr val="0099FF"/>
              </a:solidFill>
            </a:endParaRPr>
          </a:p>
          <a:p>
            <a:pPr algn="ctr"/>
            <a:r>
              <a:rPr lang="fi-FI" sz="3200" dirty="0">
                <a:solidFill>
                  <a:srgbClr val="0099FF"/>
                </a:solidFill>
              </a:rPr>
              <a:t>One Reference </a:t>
            </a:r>
            <a:endParaRPr lang="fi-FI" sz="3200" dirty="0" smtClean="0">
              <a:solidFill>
                <a:srgbClr val="0099FF"/>
              </a:solidFill>
            </a:endParaRPr>
          </a:p>
          <a:p>
            <a:pPr algn="ctr"/>
            <a:r>
              <a:rPr lang="fi-FI" sz="3200" dirty="0" smtClean="0">
                <a:solidFill>
                  <a:srgbClr val="0099FF"/>
                </a:solidFill>
              </a:rPr>
              <a:t>Geo-Information </a:t>
            </a:r>
            <a:r>
              <a:rPr lang="fi-FI" sz="3200" dirty="0">
                <a:solidFill>
                  <a:srgbClr val="0099FF"/>
                </a:solidFill>
              </a:rPr>
              <a:t>Source for Europe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11960" y="5088086"/>
            <a:ext cx="50013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99FF"/>
                </a:solidFill>
              </a:rPr>
              <a:t>ELF Services web site:</a:t>
            </a:r>
          </a:p>
          <a:p>
            <a:r>
              <a:rPr lang="en-GB" sz="3200" dirty="0" smtClean="0">
                <a:solidFill>
                  <a:srgbClr val="0099FF"/>
                </a:solidFill>
                <a:hlinkClick r:id="rId6"/>
              </a:rPr>
              <a:t>www.locationframework.eu</a:t>
            </a:r>
            <a:endParaRPr lang="en-GB" sz="3200" dirty="0">
              <a:solidFill>
                <a:srgbClr val="00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3898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7969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EuroGeographics Membership</a:t>
            </a:r>
            <a:endParaRPr lang="en-US" sz="2800" dirty="0"/>
          </a:p>
        </p:txBody>
      </p:sp>
      <p:sp>
        <p:nvSpPr>
          <p:cNvPr id="6147" name="Rectangle 120"/>
          <p:cNvSpPr>
            <a:spLocks noChangeArrowheads="1"/>
          </p:cNvSpPr>
          <p:nvPr/>
        </p:nvSpPr>
        <p:spPr bwMode="auto">
          <a:xfrm>
            <a:off x="770453" y="2908902"/>
            <a:ext cx="171450" cy="180975"/>
          </a:xfrm>
          <a:prstGeom prst="rect">
            <a:avLst/>
          </a:prstGeom>
          <a:solidFill>
            <a:srgbClr val="FF0000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i-FI">
              <a:solidFill>
                <a:srgbClr val="000000"/>
              </a:solidFill>
            </a:endParaRPr>
          </a:p>
        </p:txBody>
      </p:sp>
      <p:sp>
        <p:nvSpPr>
          <p:cNvPr id="6148" name="Text Box 121"/>
          <p:cNvSpPr txBox="1">
            <a:spLocks noChangeArrowheads="1"/>
          </p:cNvSpPr>
          <p:nvPr/>
        </p:nvSpPr>
        <p:spPr bwMode="auto">
          <a:xfrm>
            <a:off x="967303" y="2804619"/>
            <a:ext cx="2240611" cy="69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90000" rIns="72000" bIns="90000">
            <a:spAutoFit/>
          </a:bodyPr>
          <a:lstStyle>
            <a:lvl1pPr marL="177800" indent="-177800" defTabSz="80168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Full membership</a:t>
            </a:r>
            <a:endParaRPr lang="en-US" sz="1400" dirty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400" dirty="0" smtClean="0">
                <a:solidFill>
                  <a:srgbClr val="000000"/>
                </a:solidFill>
              </a:rPr>
              <a:t>Out </a:t>
            </a:r>
            <a:r>
              <a:rPr lang="en-US" sz="1400" dirty="0">
                <a:solidFill>
                  <a:srgbClr val="000000"/>
                </a:solidFill>
              </a:rPr>
              <a:t>of </a:t>
            </a:r>
            <a:r>
              <a:rPr lang="en-US" sz="1400" dirty="0" smtClean="0">
                <a:solidFill>
                  <a:srgbClr val="000000"/>
                </a:solidFill>
              </a:rPr>
              <a:t>scope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6150" name="Group 162"/>
          <p:cNvGrpSpPr>
            <a:grpSpLocks/>
          </p:cNvGrpSpPr>
          <p:nvPr/>
        </p:nvGrpSpPr>
        <p:grpSpPr bwMode="auto">
          <a:xfrm>
            <a:off x="2555776" y="836712"/>
            <a:ext cx="6249987" cy="5326062"/>
            <a:chOff x="1681" y="507"/>
            <a:chExt cx="3937" cy="3355"/>
          </a:xfrm>
        </p:grpSpPr>
        <p:sp>
          <p:nvSpPr>
            <p:cNvPr id="6172" name="Freeform 163"/>
            <p:cNvSpPr>
              <a:spLocks noChangeAspect="1"/>
            </p:cNvSpPr>
            <p:nvPr/>
          </p:nvSpPr>
          <p:spPr bwMode="auto">
            <a:xfrm>
              <a:off x="3562" y="2106"/>
              <a:ext cx="157" cy="86"/>
            </a:xfrm>
            <a:custGeom>
              <a:avLst/>
              <a:gdLst>
                <a:gd name="T0" fmla="*/ 87089685 w 78"/>
                <a:gd name="T1" fmla="*/ 18874368 h 43"/>
                <a:gd name="T2" fmla="*/ 89443405 w 78"/>
                <a:gd name="T3" fmla="*/ 13631488 h 43"/>
                <a:gd name="T4" fmla="*/ 79909437 w 78"/>
                <a:gd name="T5" fmla="*/ 7340032 h 43"/>
                <a:gd name="T6" fmla="*/ 71737042 w 78"/>
                <a:gd name="T7" fmla="*/ 7340032 h 43"/>
                <a:gd name="T8" fmla="*/ 63298560 w 78"/>
                <a:gd name="T9" fmla="*/ 9437184 h 43"/>
                <a:gd name="T10" fmla="*/ 63298560 w 78"/>
                <a:gd name="T11" fmla="*/ 7340032 h 43"/>
                <a:gd name="T12" fmla="*/ 54966078 w 78"/>
                <a:gd name="T13" fmla="*/ 6291456 h 43"/>
                <a:gd name="T14" fmla="*/ 49074392 w 78"/>
                <a:gd name="T15" fmla="*/ 4194304 h 43"/>
                <a:gd name="T16" fmla="*/ 43857016 w 78"/>
                <a:gd name="T17" fmla="*/ 5242880 h 43"/>
                <a:gd name="T18" fmla="*/ 40349894 w 78"/>
                <a:gd name="T19" fmla="*/ 2097152 h 43"/>
                <a:gd name="T20" fmla="*/ 39128575 w 78"/>
                <a:gd name="T21" fmla="*/ 5242880 h 43"/>
                <a:gd name="T22" fmla="*/ 35640059 w 78"/>
                <a:gd name="T23" fmla="*/ 5242880 h 43"/>
                <a:gd name="T24" fmla="*/ 40349894 w 78"/>
                <a:gd name="T25" fmla="*/ 16777216 h 43"/>
                <a:gd name="T26" fmla="*/ 34477230 w 78"/>
                <a:gd name="T27" fmla="*/ 19922944 h 43"/>
                <a:gd name="T28" fmla="*/ 28520409 w 78"/>
                <a:gd name="T29" fmla="*/ 19922944 h 43"/>
                <a:gd name="T30" fmla="*/ 24959737 w 78"/>
                <a:gd name="T31" fmla="*/ 18874368 h 43"/>
                <a:gd name="T32" fmla="*/ 18871150 w 78"/>
                <a:gd name="T33" fmla="*/ 19922944 h 43"/>
                <a:gd name="T34" fmla="*/ 28520409 w 78"/>
                <a:gd name="T35" fmla="*/ 7340032 h 43"/>
                <a:gd name="T36" fmla="*/ 28520409 w 78"/>
                <a:gd name="T37" fmla="*/ 5242880 h 43"/>
                <a:gd name="T38" fmla="*/ 32019003 w 78"/>
                <a:gd name="T39" fmla="*/ 1048576 h 43"/>
                <a:gd name="T40" fmla="*/ 30832338 w 78"/>
                <a:gd name="T41" fmla="*/ 0 h 43"/>
                <a:gd name="T42" fmla="*/ 28520409 w 78"/>
                <a:gd name="T43" fmla="*/ 1048576 h 43"/>
                <a:gd name="T44" fmla="*/ 24959737 w 78"/>
                <a:gd name="T45" fmla="*/ 7340032 h 43"/>
                <a:gd name="T46" fmla="*/ 17706526 w 78"/>
                <a:gd name="T47" fmla="*/ 16777216 h 43"/>
                <a:gd name="T48" fmla="*/ 15317977 w 78"/>
                <a:gd name="T49" fmla="*/ 18874368 h 43"/>
                <a:gd name="T50" fmla="*/ 1149683 w 78"/>
                <a:gd name="T51" fmla="*/ 20971520 h 43"/>
                <a:gd name="T52" fmla="*/ 0 w 78"/>
                <a:gd name="T53" fmla="*/ 25165824 h 43"/>
                <a:gd name="T54" fmla="*/ 2314106 w 78"/>
                <a:gd name="T55" fmla="*/ 27262976 h 43"/>
                <a:gd name="T56" fmla="*/ 0 w 78"/>
                <a:gd name="T57" fmla="*/ 35651584 h 43"/>
                <a:gd name="T58" fmla="*/ 2314106 w 78"/>
                <a:gd name="T59" fmla="*/ 35651584 h 43"/>
                <a:gd name="T60" fmla="*/ 2314106 w 78"/>
                <a:gd name="T61" fmla="*/ 33554432 h 43"/>
                <a:gd name="T62" fmla="*/ 4657880 w 78"/>
                <a:gd name="T63" fmla="*/ 32505856 h 43"/>
                <a:gd name="T64" fmla="*/ 5872599 w 78"/>
                <a:gd name="T65" fmla="*/ 34603008 h 43"/>
                <a:gd name="T66" fmla="*/ 9375476 w 78"/>
                <a:gd name="T67" fmla="*/ 31457280 h 43"/>
                <a:gd name="T68" fmla="*/ 16487361 w 78"/>
                <a:gd name="T69" fmla="*/ 32505856 h 43"/>
                <a:gd name="T70" fmla="*/ 11820488 w 78"/>
                <a:gd name="T71" fmla="*/ 33554432 h 43"/>
                <a:gd name="T72" fmla="*/ 11820488 w 78"/>
                <a:gd name="T73" fmla="*/ 35651584 h 43"/>
                <a:gd name="T74" fmla="*/ 5872599 w 78"/>
                <a:gd name="T75" fmla="*/ 38797312 h 43"/>
                <a:gd name="T76" fmla="*/ 4657880 w 78"/>
                <a:gd name="T77" fmla="*/ 37748736 h 43"/>
                <a:gd name="T78" fmla="*/ 2314106 w 78"/>
                <a:gd name="T79" fmla="*/ 44040192 h 43"/>
                <a:gd name="T80" fmla="*/ 46741980 w 78"/>
                <a:gd name="T81" fmla="*/ 44040192 h 43"/>
                <a:gd name="T82" fmla="*/ 89443405 w 78"/>
                <a:gd name="T83" fmla="*/ 37748736 h 43"/>
                <a:gd name="T84" fmla="*/ 85954628 w 78"/>
                <a:gd name="T85" fmla="*/ 26214400 h 43"/>
                <a:gd name="T86" fmla="*/ 87089685 w 78"/>
                <a:gd name="T87" fmla="*/ 18874368 h 4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8"/>
                <a:gd name="T133" fmla="*/ 0 h 43"/>
                <a:gd name="T134" fmla="*/ 78 w 78"/>
                <a:gd name="T135" fmla="*/ 43 h 4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8" h="43">
                  <a:moveTo>
                    <a:pt x="73" y="18"/>
                  </a:moveTo>
                  <a:cubicBezTo>
                    <a:pt x="73" y="18"/>
                    <a:pt x="78" y="15"/>
                    <a:pt x="75" y="13"/>
                  </a:cubicBezTo>
                  <a:cubicBezTo>
                    <a:pt x="73" y="11"/>
                    <a:pt x="67" y="7"/>
                    <a:pt x="67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7"/>
                    <a:pt x="49" y="8"/>
                    <a:pt x="46" y="6"/>
                  </a:cubicBezTo>
                  <a:cubicBezTo>
                    <a:pt x="43" y="5"/>
                    <a:pt x="41" y="4"/>
                    <a:pt x="41" y="4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2" y="18"/>
                    <a:pt x="21" y="18"/>
                  </a:cubicBezTo>
                  <a:cubicBezTo>
                    <a:pt x="20" y="18"/>
                    <a:pt x="16" y="19"/>
                    <a:pt x="16" y="19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7" y="42"/>
                    <a:pt x="30" y="43"/>
                    <a:pt x="39" y="42"/>
                  </a:cubicBezTo>
                  <a:cubicBezTo>
                    <a:pt x="49" y="42"/>
                    <a:pt x="75" y="36"/>
                    <a:pt x="75" y="36"/>
                  </a:cubicBezTo>
                  <a:cubicBezTo>
                    <a:pt x="75" y="36"/>
                    <a:pt x="71" y="31"/>
                    <a:pt x="72" y="25"/>
                  </a:cubicBezTo>
                  <a:cubicBezTo>
                    <a:pt x="72" y="21"/>
                    <a:pt x="73" y="18"/>
                    <a:pt x="73" y="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6173" name="Freeform 164"/>
            <p:cNvSpPr>
              <a:spLocks noChangeAspect="1"/>
            </p:cNvSpPr>
            <p:nvPr/>
          </p:nvSpPr>
          <p:spPr bwMode="auto">
            <a:xfrm>
              <a:off x="3857" y="813"/>
              <a:ext cx="11" cy="6"/>
            </a:xfrm>
            <a:custGeom>
              <a:avLst/>
              <a:gdLst>
                <a:gd name="T0" fmla="*/ 1601488334 w 6"/>
                <a:gd name="T1" fmla="*/ 0 h 3"/>
                <a:gd name="T2" fmla="*/ 567662234 w 6"/>
                <a:gd name="T3" fmla="*/ 0 h 3"/>
                <a:gd name="T4" fmla="*/ 0 w 6"/>
                <a:gd name="T5" fmla="*/ 2147483647 h 3"/>
                <a:gd name="T6" fmla="*/ 1601488334 w 6"/>
                <a:gd name="T7" fmla="*/ 2147483647 h 3"/>
                <a:gd name="T8" fmla="*/ 1601488334 w 6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6" y="1"/>
                    <a:pt x="6" y="1"/>
                    <a:pt x="6" y="1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6174" name="Freeform 165"/>
            <p:cNvSpPr>
              <a:spLocks noChangeAspect="1"/>
            </p:cNvSpPr>
            <p:nvPr/>
          </p:nvSpPr>
          <p:spPr bwMode="auto">
            <a:xfrm>
              <a:off x="4032" y="1135"/>
              <a:ext cx="16" cy="14"/>
            </a:xfrm>
            <a:custGeom>
              <a:avLst/>
              <a:gdLst>
                <a:gd name="T0" fmla="*/ 2147483647 w 8"/>
                <a:gd name="T1" fmla="*/ 2147483647 h 7"/>
                <a:gd name="T2" fmla="*/ 0 w 8"/>
                <a:gd name="T3" fmla="*/ 2147483647 h 7"/>
                <a:gd name="T4" fmla="*/ 2147483647 w 8"/>
                <a:gd name="T5" fmla="*/ 2147483647 h 7"/>
                <a:gd name="T6" fmla="*/ 2147483647 w 8"/>
                <a:gd name="T7" fmla="*/ 2147483647 h 7"/>
                <a:gd name="T8" fmla="*/ 2147483647 w 8"/>
                <a:gd name="T9" fmla="*/ 0 h 7"/>
                <a:gd name="T10" fmla="*/ 2147483647 w 8"/>
                <a:gd name="T11" fmla="*/ 214748364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7"/>
                <a:gd name="T20" fmla="*/ 8 w 8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7">
                  <a:moveTo>
                    <a:pt x="1" y="3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6175" name="Freeform 166"/>
            <p:cNvSpPr>
              <a:spLocks noChangeAspect="1"/>
            </p:cNvSpPr>
            <p:nvPr/>
          </p:nvSpPr>
          <p:spPr bwMode="auto">
            <a:xfrm>
              <a:off x="4044" y="1145"/>
              <a:ext cx="12" cy="14"/>
            </a:xfrm>
            <a:custGeom>
              <a:avLst/>
              <a:gdLst>
                <a:gd name="T0" fmla="*/ 2147483647 w 6"/>
                <a:gd name="T1" fmla="*/ 2147483647 h 7"/>
                <a:gd name="T2" fmla="*/ 0 w 6"/>
                <a:gd name="T3" fmla="*/ 2147483647 h 7"/>
                <a:gd name="T4" fmla="*/ 2147483647 w 6"/>
                <a:gd name="T5" fmla="*/ 2147483647 h 7"/>
                <a:gd name="T6" fmla="*/ 0 60000 65536"/>
                <a:gd name="T7" fmla="*/ 0 60000 65536"/>
                <a:gd name="T8" fmla="*/ 0 60000 65536"/>
                <a:gd name="T9" fmla="*/ 0 w 6"/>
                <a:gd name="T10" fmla="*/ 0 h 7"/>
                <a:gd name="T11" fmla="*/ 6 w 6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7">
                  <a:moveTo>
                    <a:pt x="4" y="4"/>
                  </a:moveTo>
                  <a:cubicBezTo>
                    <a:pt x="6" y="2"/>
                    <a:pt x="5" y="0"/>
                    <a:pt x="0" y="3"/>
                  </a:cubicBezTo>
                  <a:cubicBezTo>
                    <a:pt x="0" y="3"/>
                    <a:pt x="2" y="7"/>
                    <a:pt x="4" y="4"/>
                  </a:cubicBez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6176" name="Freeform 167"/>
            <p:cNvSpPr>
              <a:spLocks noChangeAspect="1"/>
            </p:cNvSpPr>
            <p:nvPr/>
          </p:nvSpPr>
          <p:spPr bwMode="auto">
            <a:xfrm>
              <a:off x="4048" y="1127"/>
              <a:ext cx="13" cy="10"/>
            </a:xfrm>
            <a:custGeom>
              <a:avLst/>
              <a:gdLst>
                <a:gd name="T0" fmla="*/ 0 w 6"/>
                <a:gd name="T1" fmla="*/ 2147483647 h 5"/>
                <a:gd name="T2" fmla="*/ 2147483647 w 6"/>
                <a:gd name="T3" fmla="*/ 2147483647 h 5"/>
                <a:gd name="T4" fmla="*/ 2147483647 w 6"/>
                <a:gd name="T5" fmla="*/ 0 h 5"/>
                <a:gd name="T6" fmla="*/ 0 w 6"/>
                <a:gd name="T7" fmla="*/ 2147483647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5"/>
                <a:gd name="T14" fmla="*/ 6 w 6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5">
                  <a:moveTo>
                    <a:pt x="0" y="3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6177" name="Freeform 168"/>
            <p:cNvSpPr>
              <a:spLocks noChangeAspect="1"/>
            </p:cNvSpPr>
            <p:nvPr/>
          </p:nvSpPr>
          <p:spPr bwMode="auto">
            <a:xfrm>
              <a:off x="3880" y="1615"/>
              <a:ext cx="12" cy="10"/>
            </a:xfrm>
            <a:custGeom>
              <a:avLst/>
              <a:gdLst>
                <a:gd name="T0" fmla="*/ 2147483647 w 6"/>
                <a:gd name="T1" fmla="*/ 2147483647 h 5"/>
                <a:gd name="T2" fmla="*/ 2147483647 w 6"/>
                <a:gd name="T3" fmla="*/ 2147483647 h 5"/>
                <a:gd name="T4" fmla="*/ 0 w 6"/>
                <a:gd name="T5" fmla="*/ 0 h 5"/>
                <a:gd name="T6" fmla="*/ 2147483647 w 6"/>
                <a:gd name="T7" fmla="*/ 2147483647 h 5"/>
                <a:gd name="T8" fmla="*/ 2147483647 w 6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5"/>
                <a:gd name="T17" fmla="*/ 6 w 6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5">
                  <a:moveTo>
                    <a:pt x="4" y="5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4" y="5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6178" name="Freeform 169"/>
            <p:cNvSpPr>
              <a:spLocks noChangeAspect="1" noEditPoints="1"/>
            </p:cNvSpPr>
            <p:nvPr/>
          </p:nvSpPr>
          <p:spPr bwMode="auto">
            <a:xfrm>
              <a:off x="3692" y="507"/>
              <a:ext cx="1926" cy="2311"/>
            </a:xfrm>
            <a:custGeom>
              <a:avLst/>
              <a:gdLst>
                <a:gd name="T0" fmla="*/ 406847488 w 963"/>
                <a:gd name="T1" fmla="*/ 10419973 h 1156"/>
                <a:gd name="T2" fmla="*/ 375390208 w 963"/>
                <a:gd name="T3" fmla="*/ 48934449 h 1156"/>
                <a:gd name="T4" fmla="*/ 355467264 w 963"/>
                <a:gd name="T5" fmla="*/ 141546223 h 1156"/>
                <a:gd name="T6" fmla="*/ 264241152 w 963"/>
                <a:gd name="T7" fmla="*/ 104074656 h 1156"/>
                <a:gd name="T8" fmla="*/ 310378496 w 963"/>
                <a:gd name="T9" fmla="*/ 203902687 h 1156"/>
                <a:gd name="T10" fmla="*/ 249561088 w 963"/>
                <a:gd name="T11" fmla="*/ 274645135 h 1156"/>
                <a:gd name="T12" fmla="*/ 235929600 w 963"/>
                <a:gd name="T13" fmla="*/ 326468297 h 1156"/>
                <a:gd name="T14" fmla="*/ 202375168 w 963"/>
                <a:gd name="T15" fmla="*/ 332718650 h 1156"/>
                <a:gd name="T16" fmla="*/ 244318208 w 963"/>
                <a:gd name="T17" fmla="*/ 366025764 h 1156"/>
                <a:gd name="T18" fmla="*/ 184549376 w 963"/>
                <a:gd name="T19" fmla="*/ 364983797 h 1156"/>
                <a:gd name="T20" fmla="*/ 154140672 w 963"/>
                <a:gd name="T21" fmla="*/ 302513109 h 1156"/>
                <a:gd name="T22" fmla="*/ 120586240 w 963"/>
                <a:gd name="T23" fmla="*/ 286099093 h 1156"/>
                <a:gd name="T24" fmla="*/ 102760448 w 963"/>
                <a:gd name="T25" fmla="*/ 276731249 h 1156"/>
                <a:gd name="T26" fmla="*/ 108003328 w 963"/>
                <a:gd name="T27" fmla="*/ 270481387 h 1156"/>
                <a:gd name="T28" fmla="*/ 154140672 w 963"/>
                <a:gd name="T29" fmla="*/ 275686983 h 1156"/>
                <a:gd name="T30" fmla="*/ 244318208 w 963"/>
                <a:gd name="T31" fmla="*/ 209102655 h 1156"/>
                <a:gd name="T32" fmla="*/ 198180864 w 963"/>
                <a:gd name="T33" fmla="*/ 178919861 h 1156"/>
                <a:gd name="T34" fmla="*/ 118489088 w 963"/>
                <a:gd name="T35" fmla="*/ 157055166 h 1156"/>
                <a:gd name="T36" fmla="*/ 80740352 w 963"/>
                <a:gd name="T37" fmla="*/ 172672612 h 1156"/>
                <a:gd name="T38" fmla="*/ 65011712 w 963"/>
                <a:gd name="T39" fmla="*/ 162262931 h 1156"/>
                <a:gd name="T40" fmla="*/ 51380224 w 963"/>
                <a:gd name="T41" fmla="*/ 154972265 h 1156"/>
                <a:gd name="T42" fmla="*/ 33554432 w 963"/>
                <a:gd name="T43" fmla="*/ 156012042 h 1156"/>
                <a:gd name="T44" fmla="*/ 5242880 w 963"/>
                <a:gd name="T45" fmla="*/ 217435745 h 1156"/>
                <a:gd name="T46" fmla="*/ 72351744 w 963"/>
                <a:gd name="T47" fmla="*/ 357684947 h 1156"/>
                <a:gd name="T48" fmla="*/ 136314880 w 963"/>
                <a:gd name="T49" fmla="*/ 446144232 h 1156"/>
                <a:gd name="T50" fmla="*/ 96468992 w 963"/>
                <a:gd name="T51" fmla="*/ 562599062 h 1156"/>
                <a:gd name="T52" fmla="*/ 115343360 w 963"/>
                <a:gd name="T53" fmla="*/ 591736458 h 1156"/>
                <a:gd name="T54" fmla="*/ 90177536 w 963"/>
                <a:gd name="T55" fmla="*/ 649525198 h 1156"/>
                <a:gd name="T56" fmla="*/ 119537664 w 963"/>
                <a:gd name="T57" fmla="*/ 721315899 h 1156"/>
                <a:gd name="T58" fmla="*/ 141557760 w 963"/>
                <a:gd name="T59" fmla="*/ 763897572 h 1156"/>
                <a:gd name="T60" fmla="*/ 236978176 w 963"/>
                <a:gd name="T61" fmla="*/ 818034034 h 1156"/>
                <a:gd name="T62" fmla="*/ 256901120 w 963"/>
                <a:gd name="T63" fmla="*/ 877323920 h 1156"/>
                <a:gd name="T64" fmla="*/ 336592896 w 963"/>
                <a:gd name="T65" fmla="*/ 887734690 h 1156"/>
                <a:gd name="T66" fmla="*/ 397410304 w 963"/>
                <a:gd name="T67" fmla="*/ 941618391 h 1156"/>
                <a:gd name="T68" fmla="*/ 469762048 w 963"/>
                <a:gd name="T69" fmla="*/ 944747445 h 1156"/>
                <a:gd name="T70" fmla="*/ 530579456 w 963"/>
                <a:gd name="T71" fmla="*/ 942662372 h 1156"/>
                <a:gd name="T72" fmla="*/ 564133888 w 963"/>
                <a:gd name="T73" fmla="*/ 1007178281 h 1156"/>
                <a:gd name="T74" fmla="*/ 565182464 w 963"/>
                <a:gd name="T75" fmla="*/ 1058075547 h 1156"/>
                <a:gd name="T76" fmla="*/ 548405248 w 963"/>
                <a:gd name="T77" fmla="*/ 1116374340 h 1156"/>
                <a:gd name="T78" fmla="*/ 531628032 w 963"/>
                <a:gd name="T79" fmla="*/ 1166285591 h 1156"/>
                <a:gd name="T80" fmla="*/ 637534208 w 963"/>
                <a:gd name="T81" fmla="*/ 1195449859 h 1156"/>
                <a:gd name="T82" fmla="*/ 744488960 w 963"/>
                <a:gd name="T83" fmla="*/ 1172540804 h 1156"/>
                <a:gd name="T84" fmla="*/ 848297984 w 963"/>
                <a:gd name="T85" fmla="*/ 1154857240 h 1156"/>
                <a:gd name="T86" fmla="*/ 941621248 w 963"/>
                <a:gd name="T87" fmla="*/ 1135069429 h 1156"/>
                <a:gd name="T88" fmla="*/ 874512384 w 963"/>
                <a:gd name="T89" fmla="*/ 1088278979 h 1156"/>
                <a:gd name="T90" fmla="*/ 833617920 w 963"/>
                <a:gd name="T91" fmla="*/ 996774343 h 1156"/>
                <a:gd name="T92" fmla="*/ 861929472 w 963"/>
                <a:gd name="T93" fmla="*/ 965574541 h 1156"/>
                <a:gd name="T94" fmla="*/ 799014912 w 963"/>
                <a:gd name="T95" fmla="*/ 906233865 h 1156"/>
                <a:gd name="T96" fmla="*/ 732954624 w 963"/>
                <a:gd name="T97" fmla="*/ 806581404 h 1156"/>
                <a:gd name="T98" fmla="*/ 768606208 w 963"/>
                <a:gd name="T99" fmla="*/ 742144642 h 1156"/>
                <a:gd name="T100" fmla="*/ 813694976 w 963"/>
                <a:gd name="T101" fmla="*/ 686972308 h 1156"/>
                <a:gd name="T102" fmla="*/ 897581056 w 963"/>
                <a:gd name="T103" fmla="*/ 677588079 h 1156"/>
                <a:gd name="T104" fmla="*/ 973078528 w 963"/>
                <a:gd name="T105" fmla="*/ 617265547 h 1156"/>
                <a:gd name="T106" fmla="*/ 979369984 w 963"/>
                <a:gd name="T107" fmla="*/ 514740785 h 1156"/>
                <a:gd name="T108" fmla="*/ 963641344 w 963"/>
                <a:gd name="T109" fmla="*/ 475185357 h 1156"/>
                <a:gd name="T110" fmla="*/ 990904320 w 963"/>
                <a:gd name="T111" fmla="*/ 423235638 h 1156"/>
                <a:gd name="T112" fmla="*/ 159383552 w 963"/>
                <a:gd name="T113" fmla="*/ 579239781 h 1156"/>
                <a:gd name="T114" fmla="*/ 154140672 w 963"/>
                <a:gd name="T115" fmla="*/ 513696797 h 1156"/>
                <a:gd name="T116" fmla="*/ 230686720 w 963"/>
                <a:gd name="T117" fmla="*/ 486644347 h 1156"/>
                <a:gd name="T118" fmla="*/ 209715200 w 963"/>
                <a:gd name="T119" fmla="*/ 459566442 h 1156"/>
                <a:gd name="T120" fmla="*/ 196083712 w 963"/>
                <a:gd name="T121" fmla="*/ 431568817 h 11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63"/>
                <a:gd name="T184" fmla="*/ 0 h 1156"/>
                <a:gd name="T185" fmla="*/ 963 w 963"/>
                <a:gd name="T186" fmla="*/ 1156 h 115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63" h="1156">
                  <a:moveTo>
                    <a:pt x="963" y="0"/>
                  </a:moveTo>
                  <a:cubicBezTo>
                    <a:pt x="415" y="0"/>
                    <a:pt x="415" y="0"/>
                    <a:pt x="415" y="0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12"/>
                    <a:pt x="419" y="20"/>
                    <a:pt x="418" y="23"/>
                  </a:cubicBezTo>
                  <a:cubicBezTo>
                    <a:pt x="417" y="26"/>
                    <a:pt x="410" y="22"/>
                    <a:pt x="410" y="22"/>
                  </a:cubicBezTo>
                  <a:cubicBezTo>
                    <a:pt x="404" y="22"/>
                    <a:pt x="404" y="22"/>
                    <a:pt x="404" y="22"/>
                  </a:cubicBezTo>
                  <a:cubicBezTo>
                    <a:pt x="404" y="22"/>
                    <a:pt x="403" y="26"/>
                    <a:pt x="403" y="28"/>
                  </a:cubicBezTo>
                  <a:cubicBezTo>
                    <a:pt x="403" y="31"/>
                    <a:pt x="401" y="31"/>
                    <a:pt x="398" y="31"/>
                  </a:cubicBezTo>
                  <a:cubicBezTo>
                    <a:pt x="394" y="31"/>
                    <a:pt x="392" y="37"/>
                    <a:pt x="392" y="37"/>
                  </a:cubicBezTo>
                  <a:cubicBezTo>
                    <a:pt x="392" y="37"/>
                    <a:pt x="390" y="33"/>
                    <a:pt x="391" y="31"/>
                  </a:cubicBezTo>
                  <a:cubicBezTo>
                    <a:pt x="392" y="27"/>
                    <a:pt x="400" y="26"/>
                    <a:pt x="400" y="26"/>
                  </a:cubicBezTo>
                  <a:cubicBezTo>
                    <a:pt x="400" y="26"/>
                    <a:pt x="399" y="20"/>
                    <a:pt x="395" y="19"/>
                  </a:cubicBezTo>
                  <a:cubicBezTo>
                    <a:pt x="393" y="18"/>
                    <a:pt x="389" y="16"/>
                    <a:pt x="389" y="16"/>
                  </a:cubicBezTo>
                  <a:cubicBezTo>
                    <a:pt x="389" y="10"/>
                    <a:pt x="389" y="10"/>
                    <a:pt x="389" y="10"/>
                  </a:cubicBezTo>
                  <a:cubicBezTo>
                    <a:pt x="388" y="10"/>
                    <a:pt x="388" y="10"/>
                    <a:pt x="388" y="10"/>
                  </a:cubicBezTo>
                  <a:cubicBezTo>
                    <a:pt x="388" y="10"/>
                    <a:pt x="389" y="6"/>
                    <a:pt x="386" y="6"/>
                  </a:cubicBezTo>
                  <a:cubicBezTo>
                    <a:pt x="384" y="6"/>
                    <a:pt x="383" y="9"/>
                    <a:pt x="383" y="9"/>
                  </a:cubicBezTo>
                  <a:cubicBezTo>
                    <a:pt x="383" y="9"/>
                    <a:pt x="381" y="6"/>
                    <a:pt x="380" y="6"/>
                  </a:cubicBezTo>
                  <a:cubicBezTo>
                    <a:pt x="379" y="6"/>
                    <a:pt x="374" y="12"/>
                    <a:pt x="373" y="18"/>
                  </a:cubicBezTo>
                  <a:cubicBezTo>
                    <a:pt x="371" y="22"/>
                    <a:pt x="372" y="27"/>
                    <a:pt x="372" y="27"/>
                  </a:cubicBezTo>
                  <a:cubicBezTo>
                    <a:pt x="372" y="27"/>
                    <a:pt x="374" y="28"/>
                    <a:pt x="378" y="31"/>
                  </a:cubicBezTo>
                  <a:cubicBezTo>
                    <a:pt x="381" y="33"/>
                    <a:pt x="381" y="38"/>
                    <a:pt x="378" y="41"/>
                  </a:cubicBezTo>
                  <a:cubicBezTo>
                    <a:pt x="376" y="45"/>
                    <a:pt x="372" y="35"/>
                    <a:pt x="372" y="35"/>
                  </a:cubicBezTo>
                  <a:cubicBezTo>
                    <a:pt x="369" y="35"/>
                    <a:pt x="369" y="35"/>
                    <a:pt x="369" y="35"/>
                  </a:cubicBezTo>
                  <a:cubicBezTo>
                    <a:pt x="370" y="30"/>
                    <a:pt x="370" y="30"/>
                    <a:pt x="370" y="30"/>
                  </a:cubicBezTo>
                  <a:cubicBezTo>
                    <a:pt x="370" y="30"/>
                    <a:pt x="367" y="34"/>
                    <a:pt x="366" y="37"/>
                  </a:cubicBezTo>
                  <a:cubicBezTo>
                    <a:pt x="366" y="39"/>
                    <a:pt x="362" y="41"/>
                    <a:pt x="359" y="42"/>
                  </a:cubicBezTo>
                  <a:cubicBezTo>
                    <a:pt x="356" y="42"/>
                    <a:pt x="354" y="47"/>
                    <a:pt x="354" y="47"/>
                  </a:cubicBezTo>
                  <a:cubicBezTo>
                    <a:pt x="355" y="52"/>
                    <a:pt x="355" y="52"/>
                    <a:pt x="355" y="52"/>
                  </a:cubicBezTo>
                  <a:cubicBezTo>
                    <a:pt x="355" y="52"/>
                    <a:pt x="356" y="48"/>
                    <a:pt x="358" y="47"/>
                  </a:cubicBezTo>
                  <a:cubicBezTo>
                    <a:pt x="360" y="45"/>
                    <a:pt x="361" y="43"/>
                    <a:pt x="362" y="44"/>
                  </a:cubicBezTo>
                  <a:cubicBezTo>
                    <a:pt x="365" y="44"/>
                    <a:pt x="362" y="47"/>
                    <a:pt x="360" y="49"/>
                  </a:cubicBezTo>
                  <a:cubicBezTo>
                    <a:pt x="358" y="51"/>
                    <a:pt x="353" y="54"/>
                    <a:pt x="351" y="59"/>
                  </a:cubicBezTo>
                  <a:cubicBezTo>
                    <a:pt x="350" y="64"/>
                    <a:pt x="350" y="75"/>
                    <a:pt x="350" y="75"/>
                  </a:cubicBezTo>
                  <a:cubicBezTo>
                    <a:pt x="348" y="76"/>
                    <a:pt x="348" y="76"/>
                    <a:pt x="348" y="76"/>
                  </a:cubicBezTo>
                  <a:cubicBezTo>
                    <a:pt x="339" y="89"/>
                    <a:pt x="339" y="89"/>
                    <a:pt x="339" y="89"/>
                  </a:cubicBezTo>
                  <a:cubicBezTo>
                    <a:pt x="333" y="90"/>
                    <a:pt x="333" y="90"/>
                    <a:pt x="333" y="90"/>
                  </a:cubicBezTo>
                  <a:cubicBezTo>
                    <a:pt x="339" y="96"/>
                    <a:pt x="339" y="96"/>
                    <a:pt x="339" y="96"/>
                  </a:cubicBezTo>
                  <a:cubicBezTo>
                    <a:pt x="344" y="95"/>
                    <a:pt x="344" y="95"/>
                    <a:pt x="344" y="95"/>
                  </a:cubicBezTo>
                  <a:cubicBezTo>
                    <a:pt x="346" y="98"/>
                    <a:pt x="346" y="98"/>
                    <a:pt x="346" y="98"/>
                  </a:cubicBezTo>
                  <a:cubicBezTo>
                    <a:pt x="338" y="98"/>
                    <a:pt x="338" y="98"/>
                    <a:pt x="338" y="98"/>
                  </a:cubicBezTo>
                  <a:cubicBezTo>
                    <a:pt x="338" y="98"/>
                    <a:pt x="329" y="104"/>
                    <a:pt x="328" y="108"/>
                  </a:cubicBezTo>
                  <a:cubicBezTo>
                    <a:pt x="327" y="112"/>
                    <a:pt x="335" y="123"/>
                    <a:pt x="335" y="123"/>
                  </a:cubicBezTo>
                  <a:cubicBezTo>
                    <a:pt x="333" y="125"/>
                    <a:pt x="333" y="125"/>
                    <a:pt x="333" y="125"/>
                  </a:cubicBezTo>
                  <a:cubicBezTo>
                    <a:pt x="333" y="125"/>
                    <a:pt x="340" y="133"/>
                    <a:pt x="339" y="136"/>
                  </a:cubicBezTo>
                  <a:cubicBezTo>
                    <a:pt x="339" y="140"/>
                    <a:pt x="335" y="139"/>
                    <a:pt x="335" y="139"/>
                  </a:cubicBezTo>
                  <a:cubicBezTo>
                    <a:pt x="335" y="139"/>
                    <a:pt x="333" y="144"/>
                    <a:pt x="331" y="146"/>
                  </a:cubicBezTo>
                  <a:cubicBezTo>
                    <a:pt x="330" y="148"/>
                    <a:pt x="321" y="150"/>
                    <a:pt x="321" y="150"/>
                  </a:cubicBezTo>
                  <a:cubicBezTo>
                    <a:pt x="321" y="150"/>
                    <a:pt x="318" y="156"/>
                    <a:pt x="315" y="156"/>
                  </a:cubicBezTo>
                  <a:cubicBezTo>
                    <a:pt x="311" y="156"/>
                    <a:pt x="302" y="145"/>
                    <a:pt x="302" y="145"/>
                  </a:cubicBezTo>
                  <a:cubicBezTo>
                    <a:pt x="288" y="143"/>
                    <a:pt x="288" y="143"/>
                    <a:pt x="288" y="143"/>
                  </a:cubicBezTo>
                  <a:cubicBezTo>
                    <a:pt x="289" y="129"/>
                    <a:pt x="289" y="129"/>
                    <a:pt x="289" y="129"/>
                  </a:cubicBezTo>
                  <a:cubicBezTo>
                    <a:pt x="285" y="125"/>
                    <a:pt x="285" y="125"/>
                    <a:pt x="285" y="125"/>
                  </a:cubicBezTo>
                  <a:cubicBezTo>
                    <a:pt x="294" y="117"/>
                    <a:pt x="294" y="117"/>
                    <a:pt x="294" y="117"/>
                  </a:cubicBezTo>
                  <a:cubicBezTo>
                    <a:pt x="305" y="109"/>
                    <a:pt x="305" y="109"/>
                    <a:pt x="305" y="109"/>
                  </a:cubicBezTo>
                  <a:cubicBezTo>
                    <a:pt x="305" y="109"/>
                    <a:pt x="299" y="100"/>
                    <a:pt x="296" y="98"/>
                  </a:cubicBezTo>
                  <a:cubicBezTo>
                    <a:pt x="293" y="96"/>
                    <a:pt x="282" y="94"/>
                    <a:pt x="282" y="94"/>
                  </a:cubicBezTo>
                  <a:cubicBezTo>
                    <a:pt x="278" y="89"/>
                    <a:pt x="278" y="89"/>
                    <a:pt x="278" y="89"/>
                  </a:cubicBezTo>
                  <a:cubicBezTo>
                    <a:pt x="278" y="89"/>
                    <a:pt x="270" y="91"/>
                    <a:pt x="264" y="92"/>
                  </a:cubicBezTo>
                  <a:cubicBezTo>
                    <a:pt x="258" y="94"/>
                    <a:pt x="252" y="100"/>
                    <a:pt x="252" y="100"/>
                  </a:cubicBezTo>
                  <a:cubicBezTo>
                    <a:pt x="235" y="101"/>
                    <a:pt x="235" y="101"/>
                    <a:pt x="235" y="101"/>
                  </a:cubicBezTo>
                  <a:cubicBezTo>
                    <a:pt x="235" y="101"/>
                    <a:pt x="238" y="103"/>
                    <a:pt x="242" y="104"/>
                  </a:cubicBezTo>
                  <a:cubicBezTo>
                    <a:pt x="246" y="105"/>
                    <a:pt x="251" y="106"/>
                    <a:pt x="251" y="106"/>
                  </a:cubicBezTo>
                  <a:cubicBezTo>
                    <a:pt x="258" y="112"/>
                    <a:pt x="258" y="112"/>
                    <a:pt x="258" y="112"/>
                  </a:cubicBezTo>
                  <a:cubicBezTo>
                    <a:pt x="258" y="115"/>
                    <a:pt x="258" y="115"/>
                    <a:pt x="258" y="115"/>
                  </a:cubicBezTo>
                  <a:cubicBezTo>
                    <a:pt x="262" y="123"/>
                    <a:pt x="262" y="123"/>
                    <a:pt x="262" y="123"/>
                  </a:cubicBezTo>
                  <a:cubicBezTo>
                    <a:pt x="264" y="126"/>
                    <a:pt x="264" y="126"/>
                    <a:pt x="264" y="126"/>
                  </a:cubicBezTo>
                  <a:cubicBezTo>
                    <a:pt x="264" y="129"/>
                    <a:pt x="264" y="129"/>
                    <a:pt x="264" y="129"/>
                  </a:cubicBezTo>
                  <a:cubicBezTo>
                    <a:pt x="268" y="137"/>
                    <a:pt x="268" y="137"/>
                    <a:pt x="268" y="137"/>
                  </a:cubicBezTo>
                  <a:cubicBezTo>
                    <a:pt x="268" y="137"/>
                    <a:pt x="269" y="158"/>
                    <a:pt x="272" y="161"/>
                  </a:cubicBezTo>
                  <a:cubicBezTo>
                    <a:pt x="276" y="165"/>
                    <a:pt x="285" y="161"/>
                    <a:pt x="285" y="161"/>
                  </a:cubicBezTo>
                  <a:cubicBezTo>
                    <a:pt x="291" y="167"/>
                    <a:pt x="291" y="167"/>
                    <a:pt x="291" y="167"/>
                  </a:cubicBezTo>
                  <a:cubicBezTo>
                    <a:pt x="290" y="169"/>
                    <a:pt x="290" y="169"/>
                    <a:pt x="290" y="169"/>
                  </a:cubicBezTo>
                  <a:cubicBezTo>
                    <a:pt x="295" y="176"/>
                    <a:pt x="295" y="176"/>
                    <a:pt x="295" y="176"/>
                  </a:cubicBezTo>
                  <a:cubicBezTo>
                    <a:pt x="296" y="196"/>
                    <a:pt x="296" y="196"/>
                    <a:pt x="296" y="196"/>
                  </a:cubicBezTo>
                  <a:cubicBezTo>
                    <a:pt x="296" y="196"/>
                    <a:pt x="303" y="205"/>
                    <a:pt x="302" y="207"/>
                  </a:cubicBezTo>
                  <a:cubicBezTo>
                    <a:pt x="301" y="209"/>
                    <a:pt x="293" y="199"/>
                    <a:pt x="291" y="200"/>
                  </a:cubicBezTo>
                  <a:cubicBezTo>
                    <a:pt x="289" y="200"/>
                    <a:pt x="286" y="209"/>
                    <a:pt x="286" y="209"/>
                  </a:cubicBezTo>
                  <a:cubicBezTo>
                    <a:pt x="288" y="200"/>
                    <a:pt x="288" y="200"/>
                    <a:pt x="288" y="200"/>
                  </a:cubicBezTo>
                  <a:cubicBezTo>
                    <a:pt x="288" y="200"/>
                    <a:pt x="285" y="199"/>
                    <a:pt x="280" y="199"/>
                  </a:cubicBezTo>
                  <a:cubicBezTo>
                    <a:pt x="273" y="198"/>
                    <a:pt x="270" y="203"/>
                    <a:pt x="270" y="203"/>
                  </a:cubicBezTo>
                  <a:cubicBezTo>
                    <a:pt x="270" y="203"/>
                    <a:pt x="266" y="200"/>
                    <a:pt x="262" y="200"/>
                  </a:cubicBezTo>
                  <a:cubicBezTo>
                    <a:pt x="259" y="200"/>
                    <a:pt x="256" y="207"/>
                    <a:pt x="256" y="207"/>
                  </a:cubicBezTo>
                  <a:cubicBezTo>
                    <a:pt x="256" y="207"/>
                    <a:pt x="257" y="218"/>
                    <a:pt x="253" y="224"/>
                  </a:cubicBezTo>
                  <a:cubicBezTo>
                    <a:pt x="249" y="230"/>
                    <a:pt x="243" y="230"/>
                    <a:pt x="243" y="230"/>
                  </a:cubicBezTo>
                  <a:cubicBezTo>
                    <a:pt x="243" y="231"/>
                    <a:pt x="243" y="231"/>
                    <a:pt x="243" y="231"/>
                  </a:cubicBezTo>
                  <a:cubicBezTo>
                    <a:pt x="243" y="231"/>
                    <a:pt x="243" y="239"/>
                    <a:pt x="242" y="244"/>
                  </a:cubicBezTo>
                  <a:cubicBezTo>
                    <a:pt x="240" y="249"/>
                    <a:pt x="234" y="256"/>
                    <a:pt x="235" y="257"/>
                  </a:cubicBezTo>
                  <a:cubicBezTo>
                    <a:pt x="235" y="260"/>
                    <a:pt x="237" y="257"/>
                    <a:pt x="237" y="257"/>
                  </a:cubicBezTo>
                  <a:cubicBezTo>
                    <a:pt x="237" y="257"/>
                    <a:pt x="238" y="259"/>
                    <a:pt x="238" y="264"/>
                  </a:cubicBezTo>
                  <a:cubicBezTo>
                    <a:pt x="238" y="270"/>
                    <a:pt x="254" y="274"/>
                    <a:pt x="260" y="281"/>
                  </a:cubicBezTo>
                  <a:cubicBezTo>
                    <a:pt x="266" y="286"/>
                    <a:pt x="262" y="286"/>
                    <a:pt x="256" y="287"/>
                  </a:cubicBezTo>
                  <a:cubicBezTo>
                    <a:pt x="250" y="287"/>
                    <a:pt x="252" y="297"/>
                    <a:pt x="252" y="297"/>
                  </a:cubicBezTo>
                  <a:cubicBezTo>
                    <a:pt x="252" y="297"/>
                    <a:pt x="254" y="305"/>
                    <a:pt x="254" y="307"/>
                  </a:cubicBezTo>
                  <a:cubicBezTo>
                    <a:pt x="254" y="310"/>
                    <a:pt x="243" y="310"/>
                    <a:pt x="243" y="310"/>
                  </a:cubicBezTo>
                  <a:cubicBezTo>
                    <a:pt x="237" y="310"/>
                    <a:pt x="237" y="310"/>
                    <a:pt x="237" y="310"/>
                  </a:cubicBezTo>
                  <a:cubicBezTo>
                    <a:pt x="234" y="310"/>
                    <a:pt x="234" y="311"/>
                    <a:pt x="234" y="311"/>
                  </a:cubicBezTo>
                  <a:cubicBezTo>
                    <a:pt x="234" y="311"/>
                    <a:pt x="230" y="310"/>
                    <a:pt x="230" y="311"/>
                  </a:cubicBezTo>
                  <a:cubicBezTo>
                    <a:pt x="229" y="312"/>
                    <a:pt x="231" y="313"/>
                    <a:pt x="231" y="313"/>
                  </a:cubicBezTo>
                  <a:cubicBezTo>
                    <a:pt x="231" y="313"/>
                    <a:pt x="229" y="315"/>
                    <a:pt x="228" y="315"/>
                  </a:cubicBezTo>
                  <a:cubicBezTo>
                    <a:pt x="227" y="316"/>
                    <a:pt x="227" y="319"/>
                    <a:pt x="227" y="319"/>
                  </a:cubicBezTo>
                  <a:cubicBezTo>
                    <a:pt x="227" y="319"/>
                    <a:pt x="228" y="323"/>
                    <a:pt x="227" y="322"/>
                  </a:cubicBezTo>
                  <a:cubicBezTo>
                    <a:pt x="225" y="322"/>
                    <a:pt x="226" y="319"/>
                    <a:pt x="226" y="319"/>
                  </a:cubicBezTo>
                  <a:cubicBezTo>
                    <a:pt x="226" y="319"/>
                    <a:pt x="224" y="317"/>
                    <a:pt x="223" y="316"/>
                  </a:cubicBezTo>
                  <a:cubicBezTo>
                    <a:pt x="222" y="315"/>
                    <a:pt x="225" y="314"/>
                    <a:pt x="225" y="314"/>
                  </a:cubicBezTo>
                  <a:cubicBezTo>
                    <a:pt x="223" y="314"/>
                    <a:pt x="223" y="314"/>
                    <a:pt x="223" y="314"/>
                  </a:cubicBezTo>
                  <a:cubicBezTo>
                    <a:pt x="223" y="313"/>
                    <a:pt x="223" y="313"/>
                    <a:pt x="223" y="313"/>
                  </a:cubicBezTo>
                  <a:cubicBezTo>
                    <a:pt x="223" y="313"/>
                    <a:pt x="223" y="313"/>
                    <a:pt x="225" y="313"/>
                  </a:cubicBezTo>
                  <a:cubicBezTo>
                    <a:pt x="225" y="313"/>
                    <a:pt x="226" y="314"/>
                    <a:pt x="226" y="314"/>
                  </a:cubicBezTo>
                  <a:cubicBezTo>
                    <a:pt x="227" y="313"/>
                    <a:pt x="227" y="313"/>
                    <a:pt x="227" y="313"/>
                  </a:cubicBezTo>
                  <a:cubicBezTo>
                    <a:pt x="227" y="312"/>
                    <a:pt x="227" y="312"/>
                    <a:pt x="227" y="312"/>
                  </a:cubicBezTo>
                  <a:cubicBezTo>
                    <a:pt x="229" y="312"/>
                    <a:pt x="229" y="312"/>
                    <a:pt x="229" y="312"/>
                  </a:cubicBezTo>
                  <a:cubicBezTo>
                    <a:pt x="228" y="309"/>
                    <a:pt x="228" y="309"/>
                    <a:pt x="228" y="309"/>
                  </a:cubicBezTo>
                  <a:cubicBezTo>
                    <a:pt x="228" y="309"/>
                    <a:pt x="220" y="311"/>
                    <a:pt x="218" y="311"/>
                  </a:cubicBezTo>
                  <a:cubicBezTo>
                    <a:pt x="215" y="310"/>
                    <a:pt x="214" y="307"/>
                    <a:pt x="214" y="307"/>
                  </a:cubicBezTo>
                  <a:cubicBezTo>
                    <a:pt x="214" y="307"/>
                    <a:pt x="199" y="306"/>
                    <a:pt x="197" y="307"/>
                  </a:cubicBezTo>
                  <a:cubicBezTo>
                    <a:pt x="194" y="309"/>
                    <a:pt x="199" y="312"/>
                    <a:pt x="199" y="315"/>
                  </a:cubicBezTo>
                  <a:cubicBezTo>
                    <a:pt x="200" y="317"/>
                    <a:pt x="196" y="318"/>
                    <a:pt x="196" y="318"/>
                  </a:cubicBezTo>
                  <a:cubicBezTo>
                    <a:pt x="196" y="319"/>
                    <a:pt x="196" y="319"/>
                    <a:pt x="196" y="319"/>
                  </a:cubicBezTo>
                  <a:cubicBezTo>
                    <a:pt x="196" y="319"/>
                    <a:pt x="194" y="319"/>
                    <a:pt x="193" y="320"/>
                  </a:cubicBezTo>
                  <a:cubicBezTo>
                    <a:pt x="192" y="322"/>
                    <a:pt x="196" y="324"/>
                    <a:pt x="196" y="324"/>
                  </a:cubicBezTo>
                  <a:cubicBezTo>
                    <a:pt x="198" y="327"/>
                    <a:pt x="198" y="327"/>
                    <a:pt x="198" y="327"/>
                  </a:cubicBezTo>
                  <a:cubicBezTo>
                    <a:pt x="198" y="327"/>
                    <a:pt x="200" y="326"/>
                    <a:pt x="201" y="327"/>
                  </a:cubicBezTo>
                  <a:cubicBezTo>
                    <a:pt x="203" y="327"/>
                    <a:pt x="205" y="330"/>
                    <a:pt x="209" y="332"/>
                  </a:cubicBezTo>
                  <a:cubicBezTo>
                    <a:pt x="212" y="335"/>
                    <a:pt x="219" y="338"/>
                    <a:pt x="219" y="338"/>
                  </a:cubicBezTo>
                  <a:cubicBezTo>
                    <a:pt x="220" y="334"/>
                    <a:pt x="220" y="334"/>
                    <a:pt x="220" y="334"/>
                  </a:cubicBezTo>
                  <a:cubicBezTo>
                    <a:pt x="223" y="334"/>
                    <a:pt x="223" y="334"/>
                    <a:pt x="223" y="334"/>
                  </a:cubicBezTo>
                  <a:cubicBezTo>
                    <a:pt x="223" y="334"/>
                    <a:pt x="222" y="333"/>
                    <a:pt x="223" y="332"/>
                  </a:cubicBezTo>
                  <a:cubicBezTo>
                    <a:pt x="223" y="330"/>
                    <a:pt x="225" y="330"/>
                    <a:pt x="225" y="330"/>
                  </a:cubicBezTo>
                  <a:cubicBezTo>
                    <a:pt x="225" y="333"/>
                    <a:pt x="225" y="333"/>
                    <a:pt x="225" y="333"/>
                  </a:cubicBezTo>
                  <a:cubicBezTo>
                    <a:pt x="229" y="333"/>
                    <a:pt x="229" y="333"/>
                    <a:pt x="229" y="333"/>
                  </a:cubicBezTo>
                  <a:cubicBezTo>
                    <a:pt x="231" y="333"/>
                    <a:pt x="231" y="335"/>
                    <a:pt x="231" y="335"/>
                  </a:cubicBezTo>
                  <a:cubicBezTo>
                    <a:pt x="231" y="339"/>
                    <a:pt x="231" y="339"/>
                    <a:pt x="231" y="339"/>
                  </a:cubicBezTo>
                  <a:cubicBezTo>
                    <a:pt x="231" y="339"/>
                    <a:pt x="236" y="341"/>
                    <a:pt x="237" y="346"/>
                  </a:cubicBezTo>
                  <a:cubicBezTo>
                    <a:pt x="240" y="351"/>
                    <a:pt x="233" y="352"/>
                    <a:pt x="233" y="352"/>
                  </a:cubicBezTo>
                  <a:cubicBezTo>
                    <a:pt x="233" y="352"/>
                    <a:pt x="233" y="356"/>
                    <a:pt x="229" y="358"/>
                  </a:cubicBezTo>
                  <a:cubicBezTo>
                    <a:pt x="227" y="360"/>
                    <a:pt x="225" y="357"/>
                    <a:pt x="223" y="356"/>
                  </a:cubicBezTo>
                  <a:cubicBezTo>
                    <a:pt x="220" y="356"/>
                    <a:pt x="218" y="358"/>
                    <a:pt x="217" y="358"/>
                  </a:cubicBezTo>
                  <a:cubicBezTo>
                    <a:pt x="216" y="358"/>
                    <a:pt x="214" y="358"/>
                    <a:pt x="212" y="358"/>
                  </a:cubicBezTo>
                  <a:cubicBezTo>
                    <a:pt x="209" y="358"/>
                    <a:pt x="211" y="359"/>
                    <a:pt x="206" y="358"/>
                  </a:cubicBezTo>
                  <a:cubicBezTo>
                    <a:pt x="200" y="358"/>
                    <a:pt x="200" y="355"/>
                    <a:pt x="200" y="355"/>
                  </a:cubicBezTo>
                  <a:cubicBezTo>
                    <a:pt x="201" y="352"/>
                    <a:pt x="201" y="352"/>
                    <a:pt x="201" y="352"/>
                  </a:cubicBezTo>
                  <a:cubicBezTo>
                    <a:pt x="195" y="351"/>
                    <a:pt x="195" y="351"/>
                    <a:pt x="195" y="351"/>
                  </a:cubicBezTo>
                  <a:cubicBezTo>
                    <a:pt x="195" y="351"/>
                    <a:pt x="194" y="352"/>
                    <a:pt x="192" y="351"/>
                  </a:cubicBezTo>
                  <a:cubicBezTo>
                    <a:pt x="191" y="350"/>
                    <a:pt x="191" y="349"/>
                    <a:pt x="189" y="348"/>
                  </a:cubicBezTo>
                  <a:cubicBezTo>
                    <a:pt x="186" y="346"/>
                    <a:pt x="183" y="348"/>
                    <a:pt x="183" y="348"/>
                  </a:cubicBezTo>
                  <a:cubicBezTo>
                    <a:pt x="183" y="348"/>
                    <a:pt x="184" y="350"/>
                    <a:pt x="183" y="351"/>
                  </a:cubicBezTo>
                  <a:cubicBezTo>
                    <a:pt x="182" y="352"/>
                    <a:pt x="180" y="352"/>
                    <a:pt x="180" y="352"/>
                  </a:cubicBezTo>
                  <a:cubicBezTo>
                    <a:pt x="179" y="351"/>
                    <a:pt x="179" y="351"/>
                    <a:pt x="179" y="351"/>
                  </a:cubicBezTo>
                  <a:cubicBezTo>
                    <a:pt x="176" y="351"/>
                    <a:pt x="176" y="351"/>
                    <a:pt x="176" y="351"/>
                  </a:cubicBezTo>
                  <a:cubicBezTo>
                    <a:pt x="176" y="352"/>
                    <a:pt x="176" y="352"/>
                    <a:pt x="176" y="352"/>
                  </a:cubicBezTo>
                  <a:cubicBezTo>
                    <a:pt x="173" y="348"/>
                    <a:pt x="173" y="348"/>
                    <a:pt x="173" y="348"/>
                  </a:cubicBezTo>
                  <a:cubicBezTo>
                    <a:pt x="172" y="350"/>
                    <a:pt x="172" y="350"/>
                    <a:pt x="172" y="350"/>
                  </a:cubicBezTo>
                  <a:cubicBezTo>
                    <a:pt x="166" y="346"/>
                    <a:pt x="166" y="346"/>
                    <a:pt x="166" y="346"/>
                  </a:cubicBezTo>
                  <a:cubicBezTo>
                    <a:pt x="166" y="346"/>
                    <a:pt x="168" y="344"/>
                    <a:pt x="167" y="342"/>
                  </a:cubicBezTo>
                  <a:cubicBezTo>
                    <a:pt x="166" y="340"/>
                    <a:pt x="163" y="337"/>
                    <a:pt x="163" y="337"/>
                  </a:cubicBezTo>
                  <a:cubicBezTo>
                    <a:pt x="164" y="334"/>
                    <a:pt x="164" y="334"/>
                    <a:pt x="164" y="334"/>
                  </a:cubicBezTo>
                  <a:cubicBezTo>
                    <a:pt x="162" y="330"/>
                    <a:pt x="162" y="330"/>
                    <a:pt x="162" y="330"/>
                  </a:cubicBezTo>
                  <a:cubicBezTo>
                    <a:pt x="158" y="329"/>
                    <a:pt x="158" y="329"/>
                    <a:pt x="158" y="329"/>
                  </a:cubicBezTo>
                  <a:cubicBezTo>
                    <a:pt x="158" y="329"/>
                    <a:pt x="160" y="327"/>
                    <a:pt x="159" y="324"/>
                  </a:cubicBezTo>
                  <a:cubicBezTo>
                    <a:pt x="157" y="321"/>
                    <a:pt x="146" y="315"/>
                    <a:pt x="146" y="315"/>
                  </a:cubicBezTo>
                  <a:cubicBezTo>
                    <a:pt x="146" y="315"/>
                    <a:pt x="150" y="309"/>
                    <a:pt x="150" y="306"/>
                  </a:cubicBezTo>
                  <a:cubicBezTo>
                    <a:pt x="151" y="303"/>
                    <a:pt x="145" y="295"/>
                    <a:pt x="145" y="295"/>
                  </a:cubicBezTo>
                  <a:cubicBezTo>
                    <a:pt x="145" y="295"/>
                    <a:pt x="146" y="294"/>
                    <a:pt x="146" y="293"/>
                  </a:cubicBezTo>
                  <a:cubicBezTo>
                    <a:pt x="147" y="293"/>
                    <a:pt x="147" y="291"/>
                    <a:pt x="147" y="291"/>
                  </a:cubicBezTo>
                  <a:cubicBezTo>
                    <a:pt x="147" y="291"/>
                    <a:pt x="146" y="291"/>
                    <a:pt x="145" y="291"/>
                  </a:cubicBezTo>
                  <a:cubicBezTo>
                    <a:pt x="143" y="291"/>
                    <a:pt x="143" y="287"/>
                    <a:pt x="143" y="287"/>
                  </a:cubicBezTo>
                  <a:cubicBezTo>
                    <a:pt x="143" y="287"/>
                    <a:pt x="131" y="282"/>
                    <a:pt x="129" y="281"/>
                  </a:cubicBezTo>
                  <a:cubicBezTo>
                    <a:pt x="127" y="281"/>
                    <a:pt x="126" y="282"/>
                    <a:pt x="126" y="282"/>
                  </a:cubicBezTo>
                  <a:cubicBezTo>
                    <a:pt x="126" y="282"/>
                    <a:pt x="119" y="281"/>
                    <a:pt x="117" y="281"/>
                  </a:cubicBezTo>
                  <a:cubicBezTo>
                    <a:pt x="115" y="281"/>
                    <a:pt x="112" y="284"/>
                    <a:pt x="112" y="284"/>
                  </a:cubicBezTo>
                  <a:cubicBezTo>
                    <a:pt x="112" y="282"/>
                    <a:pt x="112" y="282"/>
                    <a:pt x="112" y="282"/>
                  </a:cubicBezTo>
                  <a:cubicBezTo>
                    <a:pt x="119" y="278"/>
                    <a:pt x="119" y="278"/>
                    <a:pt x="119" y="278"/>
                  </a:cubicBezTo>
                  <a:cubicBezTo>
                    <a:pt x="116" y="277"/>
                    <a:pt x="116" y="277"/>
                    <a:pt x="116" y="277"/>
                  </a:cubicBezTo>
                  <a:cubicBezTo>
                    <a:pt x="119" y="276"/>
                    <a:pt x="119" y="276"/>
                    <a:pt x="119" y="276"/>
                  </a:cubicBezTo>
                  <a:cubicBezTo>
                    <a:pt x="119" y="274"/>
                    <a:pt x="119" y="274"/>
                    <a:pt x="119" y="274"/>
                  </a:cubicBezTo>
                  <a:cubicBezTo>
                    <a:pt x="117" y="274"/>
                    <a:pt x="117" y="274"/>
                    <a:pt x="117" y="274"/>
                  </a:cubicBezTo>
                  <a:cubicBezTo>
                    <a:pt x="117" y="272"/>
                    <a:pt x="117" y="272"/>
                    <a:pt x="117" y="272"/>
                  </a:cubicBezTo>
                  <a:cubicBezTo>
                    <a:pt x="116" y="272"/>
                    <a:pt x="116" y="272"/>
                    <a:pt x="116" y="272"/>
                  </a:cubicBezTo>
                  <a:cubicBezTo>
                    <a:pt x="115" y="275"/>
                    <a:pt x="115" y="275"/>
                    <a:pt x="115" y="275"/>
                  </a:cubicBezTo>
                  <a:cubicBezTo>
                    <a:pt x="111" y="276"/>
                    <a:pt x="111" y="276"/>
                    <a:pt x="111" y="276"/>
                  </a:cubicBezTo>
                  <a:cubicBezTo>
                    <a:pt x="109" y="273"/>
                    <a:pt x="109" y="273"/>
                    <a:pt x="109" y="273"/>
                  </a:cubicBezTo>
                  <a:cubicBezTo>
                    <a:pt x="108" y="275"/>
                    <a:pt x="108" y="275"/>
                    <a:pt x="108" y="275"/>
                  </a:cubicBezTo>
                  <a:cubicBezTo>
                    <a:pt x="105" y="274"/>
                    <a:pt x="105" y="274"/>
                    <a:pt x="105" y="274"/>
                  </a:cubicBezTo>
                  <a:cubicBezTo>
                    <a:pt x="108" y="273"/>
                    <a:pt x="108" y="273"/>
                    <a:pt x="108" y="273"/>
                  </a:cubicBezTo>
                  <a:cubicBezTo>
                    <a:pt x="107" y="272"/>
                    <a:pt x="107" y="272"/>
                    <a:pt x="107" y="272"/>
                  </a:cubicBezTo>
                  <a:cubicBezTo>
                    <a:pt x="107" y="272"/>
                    <a:pt x="102" y="272"/>
                    <a:pt x="102" y="272"/>
                  </a:cubicBezTo>
                  <a:cubicBezTo>
                    <a:pt x="102" y="271"/>
                    <a:pt x="105" y="272"/>
                    <a:pt x="105" y="272"/>
                  </a:cubicBezTo>
                  <a:cubicBezTo>
                    <a:pt x="107" y="269"/>
                    <a:pt x="107" y="269"/>
                    <a:pt x="107" y="269"/>
                  </a:cubicBezTo>
                  <a:cubicBezTo>
                    <a:pt x="110" y="270"/>
                    <a:pt x="110" y="270"/>
                    <a:pt x="110" y="270"/>
                  </a:cubicBezTo>
                  <a:cubicBezTo>
                    <a:pt x="110" y="268"/>
                    <a:pt x="110" y="268"/>
                    <a:pt x="110" y="268"/>
                  </a:cubicBezTo>
                  <a:cubicBezTo>
                    <a:pt x="103" y="268"/>
                    <a:pt x="103" y="268"/>
                    <a:pt x="103" y="268"/>
                  </a:cubicBezTo>
                  <a:cubicBezTo>
                    <a:pt x="101" y="269"/>
                    <a:pt x="98" y="267"/>
                    <a:pt x="98" y="267"/>
                  </a:cubicBezTo>
                  <a:cubicBezTo>
                    <a:pt x="98" y="266"/>
                    <a:pt x="98" y="266"/>
                    <a:pt x="98" y="266"/>
                  </a:cubicBezTo>
                  <a:cubicBezTo>
                    <a:pt x="98" y="266"/>
                    <a:pt x="98" y="266"/>
                    <a:pt x="98" y="266"/>
                  </a:cubicBezTo>
                  <a:cubicBezTo>
                    <a:pt x="100" y="267"/>
                    <a:pt x="100" y="267"/>
                    <a:pt x="100" y="267"/>
                  </a:cubicBezTo>
                  <a:cubicBezTo>
                    <a:pt x="103" y="266"/>
                    <a:pt x="103" y="266"/>
                    <a:pt x="103" y="266"/>
                  </a:cubicBezTo>
                  <a:cubicBezTo>
                    <a:pt x="96" y="264"/>
                    <a:pt x="96" y="264"/>
                    <a:pt x="96" y="264"/>
                  </a:cubicBezTo>
                  <a:cubicBezTo>
                    <a:pt x="92" y="264"/>
                    <a:pt x="92" y="264"/>
                    <a:pt x="92" y="264"/>
                  </a:cubicBezTo>
                  <a:cubicBezTo>
                    <a:pt x="92" y="264"/>
                    <a:pt x="93" y="259"/>
                    <a:pt x="92" y="257"/>
                  </a:cubicBezTo>
                  <a:cubicBezTo>
                    <a:pt x="92" y="256"/>
                    <a:pt x="86" y="256"/>
                    <a:pt x="86" y="256"/>
                  </a:cubicBezTo>
                  <a:cubicBezTo>
                    <a:pt x="86" y="255"/>
                    <a:pt x="86" y="255"/>
                    <a:pt x="86" y="255"/>
                  </a:cubicBezTo>
                  <a:cubicBezTo>
                    <a:pt x="84" y="254"/>
                    <a:pt x="84" y="254"/>
                    <a:pt x="84" y="254"/>
                  </a:cubicBezTo>
                  <a:cubicBezTo>
                    <a:pt x="84" y="256"/>
                    <a:pt x="84" y="256"/>
                    <a:pt x="84" y="256"/>
                  </a:cubicBezTo>
                  <a:cubicBezTo>
                    <a:pt x="79" y="255"/>
                    <a:pt x="79" y="255"/>
                    <a:pt x="79" y="255"/>
                  </a:cubicBezTo>
                  <a:cubicBezTo>
                    <a:pt x="83" y="254"/>
                    <a:pt x="83" y="254"/>
                    <a:pt x="83" y="254"/>
                  </a:cubicBezTo>
                  <a:cubicBezTo>
                    <a:pt x="83" y="254"/>
                    <a:pt x="83" y="252"/>
                    <a:pt x="87" y="252"/>
                  </a:cubicBezTo>
                  <a:cubicBezTo>
                    <a:pt x="91" y="252"/>
                    <a:pt x="96" y="253"/>
                    <a:pt x="96" y="253"/>
                  </a:cubicBezTo>
                  <a:cubicBezTo>
                    <a:pt x="95" y="256"/>
                    <a:pt x="95" y="256"/>
                    <a:pt x="95" y="256"/>
                  </a:cubicBezTo>
                  <a:cubicBezTo>
                    <a:pt x="95" y="256"/>
                    <a:pt x="98" y="258"/>
                    <a:pt x="103" y="260"/>
                  </a:cubicBezTo>
                  <a:cubicBezTo>
                    <a:pt x="107" y="262"/>
                    <a:pt x="113" y="264"/>
                    <a:pt x="113" y="264"/>
                  </a:cubicBezTo>
                  <a:cubicBezTo>
                    <a:pt x="111" y="260"/>
                    <a:pt x="111" y="260"/>
                    <a:pt x="111" y="260"/>
                  </a:cubicBezTo>
                  <a:cubicBezTo>
                    <a:pt x="112" y="259"/>
                    <a:pt x="112" y="259"/>
                    <a:pt x="112" y="259"/>
                  </a:cubicBezTo>
                  <a:cubicBezTo>
                    <a:pt x="112" y="259"/>
                    <a:pt x="116" y="262"/>
                    <a:pt x="118" y="263"/>
                  </a:cubicBezTo>
                  <a:cubicBezTo>
                    <a:pt x="120" y="264"/>
                    <a:pt x="122" y="262"/>
                    <a:pt x="122" y="262"/>
                  </a:cubicBezTo>
                  <a:cubicBezTo>
                    <a:pt x="123" y="258"/>
                    <a:pt x="123" y="258"/>
                    <a:pt x="123" y="258"/>
                  </a:cubicBezTo>
                  <a:cubicBezTo>
                    <a:pt x="123" y="262"/>
                    <a:pt x="123" y="262"/>
                    <a:pt x="123" y="262"/>
                  </a:cubicBezTo>
                  <a:cubicBezTo>
                    <a:pt x="128" y="262"/>
                    <a:pt x="128" y="262"/>
                    <a:pt x="128" y="262"/>
                  </a:cubicBezTo>
                  <a:cubicBezTo>
                    <a:pt x="128" y="262"/>
                    <a:pt x="128" y="262"/>
                    <a:pt x="129" y="264"/>
                  </a:cubicBezTo>
                  <a:cubicBezTo>
                    <a:pt x="130" y="265"/>
                    <a:pt x="131" y="265"/>
                    <a:pt x="131" y="265"/>
                  </a:cubicBezTo>
                  <a:cubicBezTo>
                    <a:pt x="134" y="262"/>
                    <a:pt x="134" y="262"/>
                    <a:pt x="134" y="262"/>
                  </a:cubicBezTo>
                  <a:cubicBezTo>
                    <a:pt x="137" y="262"/>
                    <a:pt x="137" y="262"/>
                    <a:pt x="137" y="262"/>
                  </a:cubicBezTo>
                  <a:cubicBezTo>
                    <a:pt x="139" y="262"/>
                    <a:pt x="143" y="264"/>
                    <a:pt x="143" y="264"/>
                  </a:cubicBezTo>
                  <a:cubicBezTo>
                    <a:pt x="146" y="264"/>
                    <a:pt x="146" y="264"/>
                    <a:pt x="146" y="264"/>
                  </a:cubicBezTo>
                  <a:cubicBezTo>
                    <a:pt x="147" y="265"/>
                    <a:pt x="147" y="265"/>
                    <a:pt x="147" y="265"/>
                  </a:cubicBezTo>
                  <a:cubicBezTo>
                    <a:pt x="160" y="265"/>
                    <a:pt x="160" y="265"/>
                    <a:pt x="160" y="265"/>
                  </a:cubicBezTo>
                  <a:cubicBezTo>
                    <a:pt x="169" y="265"/>
                    <a:pt x="173" y="262"/>
                    <a:pt x="179" y="262"/>
                  </a:cubicBezTo>
                  <a:cubicBezTo>
                    <a:pt x="184" y="262"/>
                    <a:pt x="192" y="265"/>
                    <a:pt x="192" y="265"/>
                  </a:cubicBezTo>
                  <a:cubicBezTo>
                    <a:pt x="194" y="264"/>
                    <a:pt x="194" y="264"/>
                    <a:pt x="194" y="264"/>
                  </a:cubicBezTo>
                  <a:cubicBezTo>
                    <a:pt x="194" y="264"/>
                    <a:pt x="197" y="264"/>
                    <a:pt x="203" y="263"/>
                  </a:cubicBezTo>
                  <a:cubicBezTo>
                    <a:pt x="209" y="262"/>
                    <a:pt x="212" y="256"/>
                    <a:pt x="212" y="256"/>
                  </a:cubicBezTo>
                  <a:cubicBezTo>
                    <a:pt x="215" y="256"/>
                    <a:pt x="215" y="256"/>
                    <a:pt x="215" y="256"/>
                  </a:cubicBezTo>
                  <a:cubicBezTo>
                    <a:pt x="216" y="256"/>
                    <a:pt x="217" y="253"/>
                    <a:pt x="217" y="253"/>
                  </a:cubicBezTo>
                  <a:cubicBezTo>
                    <a:pt x="217" y="253"/>
                    <a:pt x="222" y="249"/>
                    <a:pt x="223" y="247"/>
                  </a:cubicBezTo>
                  <a:cubicBezTo>
                    <a:pt x="225" y="246"/>
                    <a:pt x="229" y="235"/>
                    <a:pt x="229" y="235"/>
                  </a:cubicBezTo>
                  <a:cubicBezTo>
                    <a:pt x="229" y="235"/>
                    <a:pt x="231" y="235"/>
                    <a:pt x="233" y="234"/>
                  </a:cubicBezTo>
                  <a:cubicBezTo>
                    <a:pt x="234" y="232"/>
                    <a:pt x="233" y="230"/>
                    <a:pt x="233" y="230"/>
                  </a:cubicBezTo>
                  <a:cubicBezTo>
                    <a:pt x="233" y="230"/>
                    <a:pt x="233" y="228"/>
                    <a:pt x="234" y="224"/>
                  </a:cubicBezTo>
                  <a:cubicBezTo>
                    <a:pt x="235" y="221"/>
                    <a:pt x="235" y="204"/>
                    <a:pt x="235" y="204"/>
                  </a:cubicBezTo>
                  <a:cubicBezTo>
                    <a:pt x="233" y="201"/>
                    <a:pt x="233" y="201"/>
                    <a:pt x="233" y="201"/>
                  </a:cubicBezTo>
                  <a:cubicBezTo>
                    <a:pt x="229" y="197"/>
                    <a:pt x="229" y="197"/>
                    <a:pt x="229" y="197"/>
                  </a:cubicBezTo>
                  <a:cubicBezTo>
                    <a:pt x="229" y="197"/>
                    <a:pt x="227" y="198"/>
                    <a:pt x="225" y="197"/>
                  </a:cubicBezTo>
                  <a:cubicBezTo>
                    <a:pt x="223" y="197"/>
                    <a:pt x="222" y="190"/>
                    <a:pt x="222" y="190"/>
                  </a:cubicBezTo>
                  <a:cubicBezTo>
                    <a:pt x="219" y="190"/>
                    <a:pt x="219" y="190"/>
                    <a:pt x="219" y="190"/>
                  </a:cubicBezTo>
                  <a:cubicBezTo>
                    <a:pt x="218" y="186"/>
                    <a:pt x="218" y="186"/>
                    <a:pt x="218" y="186"/>
                  </a:cubicBezTo>
                  <a:cubicBezTo>
                    <a:pt x="219" y="184"/>
                    <a:pt x="219" y="184"/>
                    <a:pt x="219" y="184"/>
                  </a:cubicBezTo>
                  <a:cubicBezTo>
                    <a:pt x="213" y="180"/>
                    <a:pt x="213" y="180"/>
                    <a:pt x="213" y="180"/>
                  </a:cubicBezTo>
                  <a:cubicBezTo>
                    <a:pt x="212" y="181"/>
                    <a:pt x="212" y="181"/>
                    <a:pt x="212" y="181"/>
                  </a:cubicBezTo>
                  <a:cubicBezTo>
                    <a:pt x="208" y="180"/>
                    <a:pt x="208" y="180"/>
                    <a:pt x="208" y="180"/>
                  </a:cubicBezTo>
                  <a:cubicBezTo>
                    <a:pt x="208" y="180"/>
                    <a:pt x="208" y="182"/>
                    <a:pt x="207" y="182"/>
                  </a:cubicBezTo>
                  <a:cubicBezTo>
                    <a:pt x="205" y="182"/>
                    <a:pt x="203" y="180"/>
                    <a:pt x="203" y="180"/>
                  </a:cubicBezTo>
                  <a:cubicBezTo>
                    <a:pt x="203" y="178"/>
                    <a:pt x="203" y="178"/>
                    <a:pt x="203" y="178"/>
                  </a:cubicBezTo>
                  <a:cubicBezTo>
                    <a:pt x="194" y="176"/>
                    <a:pt x="194" y="176"/>
                    <a:pt x="194" y="176"/>
                  </a:cubicBezTo>
                  <a:cubicBezTo>
                    <a:pt x="190" y="172"/>
                    <a:pt x="190" y="172"/>
                    <a:pt x="190" y="172"/>
                  </a:cubicBezTo>
                  <a:cubicBezTo>
                    <a:pt x="189" y="172"/>
                    <a:pt x="189" y="172"/>
                    <a:pt x="189" y="172"/>
                  </a:cubicBezTo>
                  <a:cubicBezTo>
                    <a:pt x="189" y="172"/>
                    <a:pt x="192" y="175"/>
                    <a:pt x="190" y="176"/>
                  </a:cubicBezTo>
                  <a:cubicBezTo>
                    <a:pt x="188" y="177"/>
                    <a:pt x="179" y="172"/>
                    <a:pt x="179" y="172"/>
                  </a:cubicBezTo>
                  <a:cubicBezTo>
                    <a:pt x="178" y="174"/>
                    <a:pt x="178" y="174"/>
                    <a:pt x="178" y="174"/>
                  </a:cubicBezTo>
                  <a:cubicBezTo>
                    <a:pt x="174" y="172"/>
                    <a:pt x="174" y="172"/>
                    <a:pt x="174" y="172"/>
                  </a:cubicBezTo>
                  <a:cubicBezTo>
                    <a:pt x="174" y="172"/>
                    <a:pt x="174" y="170"/>
                    <a:pt x="173" y="170"/>
                  </a:cubicBezTo>
                  <a:cubicBezTo>
                    <a:pt x="172" y="170"/>
                    <a:pt x="168" y="170"/>
                    <a:pt x="168" y="170"/>
                  </a:cubicBezTo>
                  <a:cubicBezTo>
                    <a:pt x="168" y="171"/>
                    <a:pt x="168" y="171"/>
                    <a:pt x="168" y="171"/>
                  </a:cubicBezTo>
                  <a:cubicBezTo>
                    <a:pt x="168" y="171"/>
                    <a:pt x="172" y="172"/>
                    <a:pt x="171" y="174"/>
                  </a:cubicBezTo>
                  <a:cubicBezTo>
                    <a:pt x="171" y="175"/>
                    <a:pt x="166" y="172"/>
                    <a:pt x="166" y="172"/>
                  </a:cubicBezTo>
                  <a:cubicBezTo>
                    <a:pt x="166" y="172"/>
                    <a:pt x="157" y="168"/>
                    <a:pt x="153" y="166"/>
                  </a:cubicBezTo>
                  <a:cubicBezTo>
                    <a:pt x="150" y="164"/>
                    <a:pt x="143" y="162"/>
                    <a:pt x="140" y="161"/>
                  </a:cubicBezTo>
                  <a:cubicBezTo>
                    <a:pt x="137" y="160"/>
                    <a:pt x="133" y="158"/>
                    <a:pt x="129" y="156"/>
                  </a:cubicBezTo>
                  <a:cubicBezTo>
                    <a:pt x="124" y="154"/>
                    <a:pt x="116" y="154"/>
                    <a:pt x="116" y="154"/>
                  </a:cubicBezTo>
                  <a:cubicBezTo>
                    <a:pt x="115" y="154"/>
                    <a:pt x="115" y="154"/>
                    <a:pt x="115" y="154"/>
                  </a:cubicBezTo>
                  <a:cubicBezTo>
                    <a:pt x="115" y="154"/>
                    <a:pt x="113" y="153"/>
                    <a:pt x="113" y="151"/>
                  </a:cubicBezTo>
                  <a:cubicBezTo>
                    <a:pt x="112" y="151"/>
                    <a:pt x="111" y="153"/>
                    <a:pt x="111" y="153"/>
                  </a:cubicBezTo>
                  <a:cubicBezTo>
                    <a:pt x="107" y="153"/>
                    <a:pt x="107" y="153"/>
                    <a:pt x="107" y="153"/>
                  </a:cubicBezTo>
                  <a:cubicBezTo>
                    <a:pt x="107" y="153"/>
                    <a:pt x="107" y="153"/>
                    <a:pt x="107" y="153"/>
                  </a:cubicBezTo>
                  <a:cubicBezTo>
                    <a:pt x="101" y="154"/>
                    <a:pt x="101" y="154"/>
                    <a:pt x="101" y="154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2" y="158"/>
                    <a:pt x="101" y="156"/>
                    <a:pt x="100" y="156"/>
                  </a:cubicBezTo>
                  <a:cubicBezTo>
                    <a:pt x="98" y="156"/>
                    <a:pt x="98" y="158"/>
                    <a:pt x="98" y="158"/>
                  </a:cubicBezTo>
                  <a:cubicBezTo>
                    <a:pt x="98" y="158"/>
                    <a:pt x="97" y="157"/>
                    <a:pt x="96" y="156"/>
                  </a:cubicBezTo>
                  <a:cubicBezTo>
                    <a:pt x="94" y="156"/>
                    <a:pt x="90" y="157"/>
                    <a:pt x="90" y="157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0" y="157"/>
                    <a:pt x="80" y="157"/>
                    <a:pt x="80" y="157"/>
                  </a:cubicBezTo>
                  <a:cubicBezTo>
                    <a:pt x="80" y="158"/>
                    <a:pt x="80" y="158"/>
                    <a:pt x="80" y="158"/>
                  </a:cubicBezTo>
                  <a:cubicBezTo>
                    <a:pt x="80" y="158"/>
                    <a:pt x="76" y="157"/>
                    <a:pt x="76" y="158"/>
                  </a:cubicBezTo>
                  <a:cubicBezTo>
                    <a:pt x="75" y="160"/>
                    <a:pt x="77" y="166"/>
                    <a:pt x="77" y="166"/>
                  </a:cubicBezTo>
                  <a:cubicBezTo>
                    <a:pt x="77" y="166"/>
                    <a:pt x="76" y="168"/>
                    <a:pt x="75" y="168"/>
                  </a:cubicBezTo>
                  <a:cubicBezTo>
                    <a:pt x="74" y="170"/>
                    <a:pt x="72" y="171"/>
                    <a:pt x="71" y="170"/>
                  </a:cubicBezTo>
                  <a:cubicBezTo>
                    <a:pt x="70" y="170"/>
                    <a:pt x="74" y="167"/>
                    <a:pt x="74" y="166"/>
                  </a:cubicBezTo>
                  <a:cubicBezTo>
                    <a:pt x="76" y="165"/>
                    <a:pt x="76" y="164"/>
                    <a:pt x="76" y="164"/>
                  </a:cubicBezTo>
                  <a:cubicBezTo>
                    <a:pt x="73" y="162"/>
                    <a:pt x="73" y="162"/>
                    <a:pt x="73" y="162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0" y="162"/>
                    <a:pt x="70" y="162"/>
                    <a:pt x="70" y="162"/>
                  </a:cubicBezTo>
                  <a:cubicBezTo>
                    <a:pt x="70" y="162"/>
                    <a:pt x="74" y="157"/>
                    <a:pt x="72" y="155"/>
                  </a:cubicBezTo>
                  <a:cubicBezTo>
                    <a:pt x="70" y="153"/>
                    <a:pt x="65" y="158"/>
                    <a:pt x="65" y="158"/>
                  </a:cubicBezTo>
                  <a:cubicBezTo>
                    <a:pt x="64" y="161"/>
                    <a:pt x="64" y="161"/>
                    <a:pt x="64" y="161"/>
                  </a:cubicBezTo>
                  <a:cubicBezTo>
                    <a:pt x="62" y="161"/>
                    <a:pt x="62" y="161"/>
                    <a:pt x="62" y="161"/>
                  </a:cubicBezTo>
                  <a:cubicBezTo>
                    <a:pt x="64" y="158"/>
                    <a:pt x="64" y="158"/>
                    <a:pt x="64" y="158"/>
                  </a:cubicBezTo>
                  <a:cubicBezTo>
                    <a:pt x="65" y="155"/>
                    <a:pt x="65" y="155"/>
                    <a:pt x="65" y="155"/>
                  </a:cubicBezTo>
                  <a:cubicBezTo>
                    <a:pt x="63" y="157"/>
                    <a:pt x="63" y="157"/>
                    <a:pt x="63" y="157"/>
                  </a:cubicBezTo>
                  <a:cubicBezTo>
                    <a:pt x="62" y="156"/>
                    <a:pt x="62" y="156"/>
                    <a:pt x="62" y="156"/>
                  </a:cubicBezTo>
                  <a:cubicBezTo>
                    <a:pt x="60" y="156"/>
                    <a:pt x="60" y="156"/>
                    <a:pt x="60" y="156"/>
                  </a:cubicBezTo>
                  <a:cubicBezTo>
                    <a:pt x="60" y="157"/>
                    <a:pt x="60" y="157"/>
                    <a:pt x="60" y="157"/>
                  </a:cubicBezTo>
                  <a:cubicBezTo>
                    <a:pt x="57" y="156"/>
                    <a:pt x="57" y="156"/>
                    <a:pt x="57" y="156"/>
                  </a:cubicBezTo>
                  <a:cubicBezTo>
                    <a:pt x="57" y="158"/>
                    <a:pt x="57" y="158"/>
                    <a:pt x="57" y="158"/>
                  </a:cubicBezTo>
                  <a:cubicBezTo>
                    <a:pt x="53" y="159"/>
                    <a:pt x="53" y="159"/>
                    <a:pt x="53" y="159"/>
                  </a:cubicBezTo>
                  <a:cubicBezTo>
                    <a:pt x="56" y="155"/>
                    <a:pt x="56" y="155"/>
                    <a:pt x="56" y="155"/>
                  </a:cubicBezTo>
                  <a:cubicBezTo>
                    <a:pt x="54" y="155"/>
                    <a:pt x="54" y="155"/>
                    <a:pt x="54" y="155"/>
                  </a:cubicBezTo>
                  <a:cubicBezTo>
                    <a:pt x="54" y="155"/>
                    <a:pt x="54" y="153"/>
                    <a:pt x="52" y="153"/>
                  </a:cubicBezTo>
                  <a:cubicBezTo>
                    <a:pt x="50" y="153"/>
                    <a:pt x="48" y="156"/>
                    <a:pt x="48" y="156"/>
                  </a:cubicBezTo>
                  <a:cubicBezTo>
                    <a:pt x="47" y="153"/>
                    <a:pt x="47" y="153"/>
                    <a:pt x="47" y="153"/>
                  </a:cubicBezTo>
                  <a:cubicBezTo>
                    <a:pt x="46" y="151"/>
                    <a:pt x="46" y="151"/>
                    <a:pt x="46" y="151"/>
                  </a:cubicBezTo>
                  <a:cubicBezTo>
                    <a:pt x="47" y="150"/>
                    <a:pt x="47" y="150"/>
                    <a:pt x="47" y="150"/>
                  </a:cubicBezTo>
                  <a:cubicBezTo>
                    <a:pt x="47" y="149"/>
                    <a:pt x="47" y="149"/>
                    <a:pt x="47" y="149"/>
                  </a:cubicBezTo>
                  <a:cubicBezTo>
                    <a:pt x="47" y="147"/>
                    <a:pt x="47" y="147"/>
                    <a:pt x="47" y="147"/>
                  </a:cubicBezTo>
                  <a:cubicBezTo>
                    <a:pt x="49" y="149"/>
                    <a:pt x="49" y="149"/>
                    <a:pt x="49" y="149"/>
                  </a:cubicBezTo>
                  <a:cubicBezTo>
                    <a:pt x="49" y="149"/>
                    <a:pt x="48" y="150"/>
                    <a:pt x="49" y="151"/>
                  </a:cubicBezTo>
                  <a:cubicBezTo>
                    <a:pt x="51" y="153"/>
                    <a:pt x="61" y="151"/>
                    <a:pt x="61" y="151"/>
                  </a:cubicBezTo>
                  <a:cubicBezTo>
                    <a:pt x="61" y="151"/>
                    <a:pt x="62" y="150"/>
                    <a:pt x="62" y="148"/>
                  </a:cubicBezTo>
                  <a:cubicBezTo>
                    <a:pt x="62" y="143"/>
                    <a:pt x="62" y="143"/>
                    <a:pt x="62" y="143"/>
                  </a:cubicBezTo>
                  <a:cubicBezTo>
                    <a:pt x="62" y="143"/>
                    <a:pt x="53" y="144"/>
                    <a:pt x="52" y="143"/>
                  </a:cubicBezTo>
                  <a:cubicBezTo>
                    <a:pt x="51" y="142"/>
                    <a:pt x="43" y="139"/>
                    <a:pt x="41" y="139"/>
                  </a:cubicBezTo>
                  <a:cubicBezTo>
                    <a:pt x="41" y="141"/>
                    <a:pt x="43" y="143"/>
                    <a:pt x="43" y="143"/>
                  </a:cubicBezTo>
                  <a:cubicBezTo>
                    <a:pt x="43" y="144"/>
                    <a:pt x="43" y="144"/>
                    <a:pt x="43" y="144"/>
                  </a:cubicBezTo>
                  <a:cubicBezTo>
                    <a:pt x="43" y="144"/>
                    <a:pt x="47" y="145"/>
                    <a:pt x="46" y="147"/>
                  </a:cubicBezTo>
                  <a:cubicBezTo>
                    <a:pt x="45" y="147"/>
                    <a:pt x="42" y="145"/>
                    <a:pt x="40" y="145"/>
                  </a:cubicBezTo>
                  <a:cubicBezTo>
                    <a:pt x="39" y="147"/>
                    <a:pt x="41" y="150"/>
                    <a:pt x="41" y="150"/>
                  </a:cubicBezTo>
                  <a:cubicBezTo>
                    <a:pt x="42" y="151"/>
                    <a:pt x="42" y="151"/>
                    <a:pt x="42" y="151"/>
                  </a:cubicBezTo>
                  <a:cubicBezTo>
                    <a:pt x="42" y="151"/>
                    <a:pt x="41" y="151"/>
                    <a:pt x="39" y="153"/>
                  </a:cubicBezTo>
                  <a:cubicBezTo>
                    <a:pt x="37" y="153"/>
                    <a:pt x="37" y="155"/>
                    <a:pt x="37" y="155"/>
                  </a:cubicBezTo>
                  <a:cubicBezTo>
                    <a:pt x="37" y="155"/>
                    <a:pt x="36" y="151"/>
                    <a:pt x="32" y="150"/>
                  </a:cubicBezTo>
                  <a:cubicBezTo>
                    <a:pt x="31" y="150"/>
                    <a:pt x="30" y="150"/>
                    <a:pt x="29" y="151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3"/>
                    <a:pt x="33" y="155"/>
                    <a:pt x="31" y="159"/>
                  </a:cubicBezTo>
                  <a:cubicBezTo>
                    <a:pt x="29" y="164"/>
                    <a:pt x="25" y="158"/>
                    <a:pt x="23" y="158"/>
                  </a:cubicBezTo>
                  <a:cubicBezTo>
                    <a:pt x="21" y="158"/>
                    <a:pt x="19" y="158"/>
                    <a:pt x="19" y="158"/>
                  </a:cubicBezTo>
                  <a:cubicBezTo>
                    <a:pt x="19" y="158"/>
                    <a:pt x="22" y="162"/>
                    <a:pt x="22" y="166"/>
                  </a:cubicBezTo>
                  <a:cubicBezTo>
                    <a:pt x="22" y="168"/>
                    <a:pt x="18" y="167"/>
                    <a:pt x="17" y="168"/>
                  </a:cubicBezTo>
                  <a:cubicBezTo>
                    <a:pt x="16" y="168"/>
                    <a:pt x="17" y="171"/>
                    <a:pt x="15" y="172"/>
                  </a:cubicBezTo>
                  <a:cubicBezTo>
                    <a:pt x="13" y="174"/>
                    <a:pt x="10" y="174"/>
                    <a:pt x="10" y="176"/>
                  </a:cubicBezTo>
                  <a:cubicBezTo>
                    <a:pt x="9" y="178"/>
                    <a:pt x="11" y="177"/>
                    <a:pt x="11" y="177"/>
                  </a:cubicBezTo>
                  <a:cubicBezTo>
                    <a:pt x="11" y="177"/>
                    <a:pt x="12" y="186"/>
                    <a:pt x="10" y="188"/>
                  </a:cubicBezTo>
                  <a:cubicBezTo>
                    <a:pt x="8" y="189"/>
                    <a:pt x="6" y="186"/>
                    <a:pt x="6" y="186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7" y="195"/>
                    <a:pt x="7" y="195"/>
                    <a:pt x="7" y="195"/>
                  </a:cubicBezTo>
                  <a:cubicBezTo>
                    <a:pt x="5" y="209"/>
                    <a:pt x="5" y="209"/>
                    <a:pt x="5" y="209"/>
                  </a:cubicBezTo>
                  <a:cubicBezTo>
                    <a:pt x="11" y="224"/>
                    <a:pt x="11" y="224"/>
                    <a:pt x="11" y="224"/>
                  </a:cubicBezTo>
                  <a:cubicBezTo>
                    <a:pt x="25" y="227"/>
                    <a:pt x="25" y="227"/>
                    <a:pt x="25" y="227"/>
                  </a:cubicBezTo>
                  <a:cubicBezTo>
                    <a:pt x="33" y="238"/>
                    <a:pt x="33" y="238"/>
                    <a:pt x="33" y="238"/>
                  </a:cubicBezTo>
                  <a:cubicBezTo>
                    <a:pt x="33" y="238"/>
                    <a:pt x="41" y="238"/>
                    <a:pt x="42" y="244"/>
                  </a:cubicBezTo>
                  <a:cubicBezTo>
                    <a:pt x="43" y="250"/>
                    <a:pt x="33" y="274"/>
                    <a:pt x="33" y="274"/>
                  </a:cubicBezTo>
                  <a:cubicBezTo>
                    <a:pt x="33" y="274"/>
                    <a:pt x="40" y="285"/>
                    <a:pt x="44" y="288"/>
                  </a:cubicBezTo>
                  <a:cubicBezTo>
                    <a:pt x="49" y="292"/>
                    <a:pt x="49" y="298"/>
                    <a:pt x="51" y="299"/>
                  </a:cubicBezTo>
                  <a:cubicBezTo>
                    <a:pt x="51" y="299"/>
                    <a:pt x="60" y="304"/>
                    <a:pt x="62" y="309"/>
                  </a:cubicBezTo>
                  <a:cubicBezTo>
                    <a:pt x="66" y="315"/>
                    <a:pt x="67" y="322"/>
                    <a:pt x="67" y="322"/>
                  </a:cubicBezTo>
                  <a:cubicBezTo>
                    <a:pt x="60" y="326"/>
                    <a:pt x="60" y="326"/>
                    <a:pt x="60" y="326"/>
                  </a:cubicBezTo>
                  <a:cubicBezTo>
                    <a:pt x="64" y="328"/>
                    <a:pt x="64" y="328"/>
                    <a:pt x="64" y="328"/>
                  </a:cubicBezTo>
                  <a:cubicBezTo>
                    <a:pt x="62" y="331"/>
                    <a:pt x="62" y="331"/>
                    <a:pt x="62" y="331"/>
                  </a:cubicBezTo>
                  <a:cubicBezTo>
                    <a:pt x="64" y="337"/>
                    <a:pt x="64" y="337"/>
                    <a:pt x="64" y="337"/>
                  </a:cubicBezTo>
                  <a:cubicBezTo>
                    <a:pt x="62" y="345"/>
                    <a:pt x="62" y="345"/>
                    <a:pt x="62" y="345"/>
                  </a:cubicBezTo>
                  <a:cubicBezTo>
                    <a:pt x="69" y="344"/>
                    <a:pt x="69" y="344"/>
                    <a:pt x="69" y="344"/>
                  </a:cubicBezTo>
                  <a:cubicBezTo>
                    <a:pt x="70" y="347"/>
                    <a:pt x="70" y="347"/>
                    <a:pt x="70" y="347"/>
                  </a:cubicBezTo>
                  <a:cubicBezTo>
                    <a:pt x="65" y="350"/>
                    <a:pt x="65" y="350"/>
                    <a:pt x="65" y="350"/>
                  </a:cubicBezTo>
                  <a:cubicBezTo>
                    <a:pt x="70" y="361"/>
                    <a:pt x="70" y="361"/>
                    <a:pt x="70" y="361"/>
                  </a:cubicBezTo>
                  <a:cubicBezTo>
                    <a:pt x="76" y="358"/>
                    <a:pt x="76" y="358"/>
                    <a:pt x="76" y="358"/>
                  </a:cubicBezTo>
                  <a:cubicBezTo>
                    <a:pt x="80" y="363"/>
                    <a:pt x="80" y="363"/>
                    <a:pt x="80" y="363"/>
                  </a:cubicBezTo>
                  <a:cubicBezTo>
                    <a:pt x="80" y="363"/>
                    <a:pt x="76" y="367"/>
                    <a:pt x="80" y="373"/>
                  </a:cubicBezTo>
                  <a:cubicBezTo>
                    <a:pt x="84" y="379"/>
                    <a:pt x="90" y="375"/>
                    <a:pt x="93" y="381"/>
                  </a:cubicBezTo>
                  <a:cubicBezTo>
                    <a:pt x="96" y="387"/>
                    <a:pt x="92" y="397"/>
                    <a:pt x="92" y="397"/>
                  </a:cubicBezTo>
                  <a:cubicBezTo>
                    <a:pt x="93" y="399"/>
                    <a:pt x="93" y="399"/>
                    <a:pt x="93" y="399"/>
                  </a:cubicBezTo>
                  <a:cubicBezTo>
                    <a:pt x="87" y="404"/>
                    <a:pt x="87" y="404"/>
                    <a:pt x="87" y="404"/>
                  </a:cubicBezTo>
                  <a:cubicBezTo>
                    <a:pt x="101" y="413"/>
                    <a:pt x="101" y="413"/>
                    <a:pt x="101" y="413"/>
                  </a:cubicBezTo>
                  <a:cubicBezTo>
                    <a:pt x="109" y="414"/>
                    <a:pt x="109" y="414"/>
                    <a:pt x="109" y="414"/>
                  </a:cubicBezTo>
                  <a:cubicBezTo>
                    <a:pt x="119" y="420"/>
                    <a:pt x="119" y="420"/>
                    <a:pt x="119" y="420"/>
                  </a:cubicBezTo>
                  <a:cubicBezTo>
                    <a:pt x="121" y="425"/>
                    <a:pt x="121" y="425"/>
                    <a:pt x="121" y="425"/>
                  </a:cubicBezTo>
                  <a:cubicBezTo>
                    <a:pt x="121" y="425"/>
                    <a:pt x="129" y="425"/>
                    <a:pt x="130" y="429"/>
                  </a:cubicBezTo>
                  <a:cubicBezTo>
                    <a:pt x="130" y="433"/>
                    <a:pt x="129" y="449"/>
                    <a:pt x="127" y="452"/>
                  </a:cubicBezTo>
                  <a:cubicBezTo>
                    <a:pt x="125" y="457"/>
                    <a:pt x="125" y="457"/>
                    <a:pt x="125" y="457"/>
                  </a:cubicBezTo>
                  <a:cubicBezTo>
                    <a:pt x="125" y="457"/>
                    <a:pt x="119" y="466"/>
                    <a:pt x="117" y="474"/>
                  </a:cubicBezTo>
                  <a:cubicBezTo>
                    <a:pt x="115" y="481"/>
                    <a:pt x="110" y="495"/>
                    <a:pt x="108" y="498"/>
                  </a:cubicBezTo>
                  <a:cubicBezTo>
                    <a:pt x="106" y="502"/>
                    <a:pt x="103" y="511"/>
                    <a:pt x="103" y="511"/>
                  </a:cubicBezTo>
                  <a:cubicBezTo>
                    <a:pt x="94" y="520"/>
                    <a:pt x="94" y="520"/>
                    <a:pt x="94" y="520"/>
                  </a:cubicBezTo>
                  <a:cubicBezTo>
                    <a:pt x="93" y="526"/>
                    <a:pt x="93" y="526"/>
                    <a:pt x="93" y="526"/>
                  </a:cubicBezTo>
                  <a:cubicBezTo>
                    <a:pt x="90" y="529"/>
                    <a:pt x="90" y="529"/>
                    <a:pt x="90" y="529"/>
                  </a:cubicBezTo>
                  <a:cubicBezTo>
                    <a:pt x="83" y="539"/>
                    <a:pt x="83" y="539"/>
                    <a:pt x="83" y="539"/>
                  </a:cubicBezTo>
                  <a:cubicBezTo>
                    <a:pt x="78" y="549"/>
                    <a:pt x="78" y="549"/>
                    <a:pt x="78" y="549"/>
                  </a:cubicBezTo>
                  <a:cubicBezTo>
                    <a:pt x="78" y="550"/>
                    <a:pt x="78" y="550"/>
                    <a:pt x="78" y="550"/>
                  </a:cubicBezTo>
                  <a:cubicBezTo>
                    <a:pt x="80" y="551"/>
                    <a:pt x="80" y="551"/>
                    <a:pt x="80" y="551"/>
                  </a:cubicBezTo>
                  <a:cubicBezTo>
                    <a:pt x="86" y="549"/>
                    <a:pt x="86" y="549"/>
                    <a:pt x="86" y="549"/>
                  </a:cubicBezTo>
                  <a:cubicBezTo>
                    <a:pt x="90" y="543"/>
                    <a:pt x="90" y="543"/>
                    <a:pt x="90" y="543"/>
                  </a:cubicBezTo>
                  <a:cubicBezTo>
                    <a:pt x="92" y="541"/>
                    <a:pt x="92" y="541"/>
                    <a:pt x="92" y="541"/>
                  </a:cubicBezTo>
                  <a:cubicBezTo>
                    <a:pt x="92" y="541"/>
                    <a:pt x="93" y="537"/>
                    <a:pt x="94" y="538"/>
                  </a:cubicBezTo>
                  <a:cubicBezTo>
                    <a:pt x="96" y="539"/>
                    <a:pt x="95" y="541"/>
                    <a:pt x="95" y="541"/>
                  </a:cubicBezTo>
                  <a:cubicBezTo>
                    <a:pt x="97" y="550"/>
                    <a:pt x="97" y="550"/>
                    <a:pt x="97" y="550"/>
                  </a:cubicBezTo>
                  <a:cubicBezTo>
                    <a:pt x="92" y="547"/>
                    <a:pt x="92" y="547"/>
                    <a:pt x="92" y="547"/>
                  </a:cubicBezTo>
                  <a:cubicBezTo>
                    <a:pt x="92" y="547"/>
                    <a:pt x="92" y="547"/>
                    <a:pt x="92" y="547"/>
                  </a:cubicBezTo>
                  <a:cubicBezTo>
                    <a:pt x="96" y="553"/>
                    <a:pt x="96" y="553"/>
                    <a:pt x="96" y="553"/>
                  </a:cubicBezTo>
                  <a:cubicBezTo>
                    <a:pt x="100" y="554"/>
                    <a:pt x="100" y="554"/>
                    <a:pt x="100" y="554"/>
                  </a:cubicBezTo>
                  <a:cubicBezTo>
                    <a:pt x="107" y="559"/>
                    <a:pt x="107" y="559"/>
                    <a:pt x="107" y="559"/>
                  </a:cubicBezTo>
                  <a:cubicBezTo>
                    <a:pt x="107" y="559"/>
                    <a:pt x="109" y="561"/>
                    <a:pt x="115" y="559"/>
                  </a:cubicBezTo>
                  <a:cubicBezTo>
                    <a:pt x="120" y="556"/>
                    <a:pt x="123" y="553"/>
                    <a:pt x="127" y="555"/>
                  </a:cubicBezTo>
                  <a:cubicBezTo>
                    <a:pt x="130" y="558"/>
                    <a:pt x="131" y="561"/>
                    <a:pt x="131" y="561"/>
                  </a:cubicBezTo>
                  <a:cubicBezTo>
                    <a:pt x="137" y="561"/>
                    <a:pt x="137" y="561"/>
                    <a:pt x="137" y="561"/>
                  </a:cubicBezTo>
                  <a:cubicBezTo>
                    <a:pt x="135" y="567"/>
                    <a:pt x="135" y="567"/>
                    <a:pt x="135" y="567"/>
                  </a:cubicBezTo>
                  <a:cubicBezTo>
                    <a:pt x="114" y="565"/>
                    <a:pt x="114" y="565"/>
                    <a:pt x="114" y="565"/>
                  </a:cubicBezTo>
                  <a:cubicBezTo>
                    <a:pt x="110" y="569"/>
                    <a:pt x="110" y="569"/>
                    <a:pt x="110" y="569"/>
                  </a:cubicBezTo>
                  <a:cubicBezTo>
                    <a:pt x="110" y="569"/>
                    <a:pt x="116" y="573"/>
                    <a:pt x="111" y="575"/>
                  </a:cubicBezTo>
                  <a:cubicBezTo>
                    <a:pt x="106" y="578"/>
                    <a:pt x="102" y="575"/>
                    <a:pt x="102" y="575"/>
                  </a:cubicBezTo>
                  <a:cubicBezTo>
                    <a:pt x="98" y="578"/>
                    <a:pt x="98" y="578"/>
                    <a:pt x="98" y="578"/>
                  </a:cubicBezTo>
                  <a:cubicBezTo>
                    <a:pt x="98" y="578"/>
                    <a:pt x="103" y="582"/>
                    <a:pt x="99" y="583"/>
                  </a:cubicBezTo>
                  <a:cubicBezTo>
                    <a:pt x="96" y="584"/>
                    <a:pt x="93" y="579"/>
                    <a:pt x="93" y="579"/>
                  </a:cubicBezTo>
                  <a:cubicBezTo>
                    <a:pt x="92" y="581"/>
                    <a:pt x="92" y="581"/>
                    <a:pt x="92" y="581"/>
                  </a:cubicBezTo>
                  <a:cubicBezTo>
                    <a:pt x="92" y="584"/>
                    <a:pt x="92" y="584"/>
                    <a:pt x="92" y="584"/>
                  </a:cubicBezTo>
                  <a:cubicBezTo>
                    <a:pt x="95" y="588"/>
                    <a:pt x="95" y="588"/>
                    <a:pt x="95" y="588"/>
                  </a:cubicBezTo>
                  <a:cubicBezTo>
                    <a:pt x="94" y="593"/>
                    <a:pt x="94" y="593"/>
                    <a:pt x="94" y="593"/>
                  </a:cubicBezTo>
                  <a:cubicBezTo>
                    <a:pt x="98" y="596"/>
                    <a:pt x="98" y="596"/>
                    <a:pt x="98" y="596"/>
                  </a:cubicBezTo>
                  <a:cubicBezTo>
                    <a:pt x="98" y="596"/>
                    <a:pt x="94" y="599"/>
                    <a:pt x="94" y="600"/>
                  </a:cubicBezTo>
                  <a:cubicBezTo>
                    <a:pt x="94" y="601"/>
                    <a:pt x="96" y="602"/>
                    <a:pt x="96" y="602"/>
                  </a:cubicBezTo>
                  <a:cubicBezTo>
                    <a:pt x="94" y="613"/>
                    <a:pt x="94" y="613"/>
                    <a:pt x="94" y="613"/>
                  </a:cubicBezTo>
                  <a:cubicBezTo>
                    <a:pt x="94" y="613"/>
                    <a:pt x="91" y="620"/>
                    <a:pt x="90" y="621"/>
                  </a:cubicBezTo>
                  <a:cubicBezTo>
                    <a:pt x="88" y="623"/>
                    <a:pt x="86" y="625"/>
                    <a:pt x="86" y="625"/>
                  </a:cubicBezTo>
                  <a:cubicBezTo>
                    <a:pt x="86" y="625"/>
                    <a:pt x="90" y="633"/>
                    <a:pt x="92" y="637"/>
                  </a:cubicBezTo>
                  <a:cubicBezTo>
                    <a:pt x="94" y="641"/>
                    <a:pt x="95" y="648"/>
                    <a:pt x="95" y="648"/>
                  </a:cubicBezTo>
                  <a:cubicBezTo>
                    <a:pt x="95" y="648"/>
                    <a:pt x="98" y="651"/>
                    <a:pt x="98" y="653"/>
                  </a:cubicBezTo>
                  <a:cubicBezTo>
                    <a:pt x="99" y="655"/>
                    <a:pt x="99" y="658"/>
                    <a:pt x="99" y="658"/>
                  </a:cubicBezTo>
                  <a:cubicBezTo>
                    <a:pt x="99" y="658"/>
                    <a:pt x="106" y="661"/>
                    <a:pt x="106" y="663"/>
                  </a:cubicBezTo>
                  <a:cubicBezTo>
                    <a:pt x="105" y="664"/>
                    <a:pt x="99" y="666"/>
                    <a:pt x="99" y="666"/>
                  </a:cubicBezTo>
                  <a:cubicBezTo>
                    <a:pt x="99" y="666"/>
                    <a:pt x="101" y="668"/>
                    <a:pt x="101" y="670"/>
                  </a:cubicBezTo>
                  <a:cubicBezTo>
                    <a:pt x="100" y="672"/>
                    <a:pt x="98" y="672"/>
                    <a:pt x="98" y="672"/>
                  </a:cubicBezTo>
                  <a:cubicBezTo>
                    <a:pt x="97" y="676"/>
                    <a:pt x="97" y="676"/>
                    <a:pt x="97" y="676"/>
                  </a:cubicBezTo>
                  <a:cubicBezTo>
                    <a:pt x="98" y="678"/>
                    <a:pt x="98" y="678"/>
                    <a:pt x="98" y="678"/>
                  </a:cubicBezTo>
                  <a:cubicBezTo>
                    <a:pt x="100" y="678"/>
                    <a:pt x="103" y="678"/>
                    <a:pt x="103" y="678"/>
                  </a:cubicBezTo>
                  <a:cubicBezTo>
                    <a:pt x="104" y="682"/>
                    <a:pt x="104" y="682"/>
                    <a:pt x="104" y="682"/>
                  </a:cubicBezTo>
                  <a:cubicBezTo>
                    <a:pt x="104" y="682"/>
                    <a:pt x="109" y="683"/>
                    <a:pt x="110" y="684"/>
                  </a:cubicBezTo>
                  <a:cubicBezTo>
                    <a:pt x="112" y="684"/>
                    <a:pt x="114" y="686"/>
                    <a:pt x="114" y="686"/>
                  </a:cubicBezTo>
                  <a:cubicBezTo>
                    <a:pt x="114" y="694"/>
                    <a:pt x="114" y="694"/>
                    <a:pt x="114" y="694"/>
                  </a:cubicBezTo>
                  <a:cubicBezTo>
                    <a:pt x="112" y="696"/>
                    <a:pt x="112" y="696"/>
                    <a:pt x="112" y="696"/>
                  </a:cubicBezTo>
                  <a:cubicBezTo>
                    <a:pt x="113" y="699"/>
                    <a:pt x="113" y="699"/>
                    <a:pt x="113" y="699"/>
                  </a:cubicBezTo>
                  <a:cubicBezTo>
                    <a:pt x="112" y="707"/>
                    <a:pt x="112" y="707"/>
                    <a:pt x="112" y="707"/>
                  </a:cubicBezTo>
                  <a:cubicBezTo>
                    <a:pt x="112" y="707"/>
                    <a:pt x="115" y="705"/>
                    <a:pt x="117" y="705"/>
                  </a:cubicBezTo>
                  <a:cubicBezTo>
                    <a:pt x="119" y="705"/>
                    <a:pt x="120" y="707"/>
                    <a:pt x="120" y="707"/>
                  </a:cubicBezTo>
                  <a:cubicBezTo>
                    <a:pt x="119" y="710"/>
                    <a:pt x="119" y="710"/>
                    <a:pt x="119" y="710"/>
                  </a:cubicBezTo>
                  <a:cubicBezTo>
                    <a:pt x="124" y="711"/>
                    <a:pt x="124" y="711"/>
                    <a:pt x="124" y="711"/>
                  </a:cubicBezTo>
                  <a:cubicBezTo>
                    <a:pt x="125" y="715"/>
                    <a:pt x="125" y="715"/>
                    <a:pt x="125" y="715"/>
                  </a:cubicBezTo>
                  <a:cubicBezTo>
                    <a:pt x="127" y="715"/>
                    <a:pt x="127" y="715"/>
                    <a:pt x="127" y="715"/>
                  </a:cubicBezTo>
                  <a:cubicBezTo>
                    <a:pt x="129" y="721"/>
                    <a:pt x="129" y="721"/>
                    <a:pt x="129" y="721"/>
                  </a:cubicBezTo>
                  <a:cubicBezTo>
                    <a:pt x="130" y="725"/>
                    <a:pt x="130" y="725"/>
                    <a:pt x="130" y="725"/>
                  </a:cubicBezTo>
                  <a:cubicBezTo>
                    <a:pt x="131" y="726"/>
                    <a:pt x="131" y="726"/>
                    <a:pt x="131" y="726"/>
                  </a:cubicBezTo>
                  <a:cubicBezTo>
                    <a:pt x="131" y="726"/>
                    <a:pt x="132" y="731"/>
                    <a:pt x="131" y="733"/>
                  </a:cubicBezTo>
                  <a:cubicBezTo>
                    <a:pt x="130" y="733"/>
                    <a:pt x="130" y="733"/>
                    <a:pt x="130" y="734"/>
                  </a:cubicBezTo>
                  <a:cubicBezTo>
                    <a:pt x="131" y="734"/>
                    <a:pt x="133" y="735"/>
                    <a:pt x="135" y="735"/>
                  </a:cubicBezTo>
                  <a:cubicBezTo>
                    <a:pt x="137" y="735"/>
                    <a:pt x="141" y="732"/>
                    <a:pt x="145" y="733"/>
                  </a:cubicBezTo>
                  <a:cubicBezTo>
                    <a:pt x="148" y="733"/>
                    <a:pt x="143" y="739"/>
                    <a:pt x="147" y="739"/>
                  </a:cubicBezTo>
                  <a:cubicBezTo>
                    <a:pt x="151" y="740"/>
                    <a:pt x="150" y="736"/>
                    <a:pt x="152" y="735"/>
                  </a:cubicBezTo>
                  <a:cubicBezTo>
                    <a:pt x="152" y="733"/>
                    <a:pt x="162" y="732"/>
                    <a:pt x="165" y="735"/>
                  </a:cubicBezTo>
                  <a:cubicBezTo>
                    <a:pt x="169" y="738"/>
                    <a:pt x="161" y="744"/>
                    <a:pt x="168" y="746"/>
                  </a:cubicBezTo>
                  <a:cubicBezTo>
                    <a:pt x="174" y="746"/>
                    <a:pt x="170" y="740"/>
                    <a:pt x="170" y="740"/>
                  </a:cubicBezTo>
                  <a:cubicBezTo>
                    <a:pt x="170" y="740"/>
                    <a:pt x="174" y="739"/>
                    <a:pt x="180" y="737"/>
                  </a:cubicBezTo>
                  <a:cubicBezTo>
                    <a:pt x="184" y="734"/>
                    <a:pt x="189" y="734"/>
                    <a:pt x="192" y="737"/>
                  </a:cubicBezTo>
                  <a:cubicBezTo>
                    <a:pt x="197" y="739"/>
                    <a:pt x="200" y="737"/>
                    <a:pt x="205" y="742"/>
                  </a:cubicBezTo>
                  <a:cubicBezTo>
                    <a:pt x="209" y="746"/>
                    <a:pt x="204" y="752"/>
                    <a:pt x="204" y="752"/>
                  </a:cubicBezTo>
                  <a:cubicBezTo>
                    <a:pt x="212" y="763"/>
                    <a:pt x="212" y="763"/>
                    <a:pt x="212" y="763"/>
                  </a:cubicBezTo>
                  <a:cubicBezTo>
                    <a:pt x="211" y="775"/>
                    <a:pt x="211" y="775"/>
                    <a:pt x="211" y="775"/>
                  </a:cubicBezTo>
                  <a:cubicBezTo>
                    <a:pt x="211" y="775"/>
                    <a:pt x="218" y="776"/>
                    <a:pt x="223" y="779"/>
                  </a:cubicBezTo>
                  <a:cubicBezTo>
                    <a:pt x="227" y="781"/>
                    <a:pt x="221" y="786"/>
                    <a:pt x="221" y="786"/>
                  </a:cubicBezTo>
                  <a:cubicBezTo>
                    <a:pt x="226" y="787"/>
                    <a:pt x="226" y="787"/>
                    <a:pt x="226" y="787"/>
                  </a:cubicBezTo>
                  <a:cubicBezTo>
                    <a:pt x="226" y="787"/>
                    <a:pt x="227" y="791"/>
                    <a:pt x="228" y="793"/>
                  </a:cubicBezTo>
                  <a:cubicBezTo>
                    <a:pt x="229" y="796"/>
                    <a:pt x="241" y="797"/>
                    <a:pt x="241" y="797"/>
                  </a:cubicBezTo>
                  <a:cubicBezTo>
                    <a:pt x="241" y="797"/>
                    <a:pt x="245" y="797"/>
                    <a:pt x="247" y="800"/>
                  </a:cubicBezTo>
                  <a:cubicBezTo>
                    <a:pt x="249" y="802"/>
                    <a:pt x="248" y="811"/>
                    <a:pt x="248" y="811"/>
                  </a:cubicBezTo>
                  <a:cubicBezTo>
                    <a:pt x="256" y="808"/>
                    <a:pt x="256" y="808"/>
                    <a:pt x="256" y="808"/>
                  </a:cubicBezTo>
                  <a:cubicBezTo>
                    <a:pt x="267" y="809"/>
                    <a:pt x="267" y="809"/>
                    <a:pt x="267" y="809"/>
                  </a:cubicBezTo>
                  <a:cubicBezTo>
                    <a:pt x="264" y="814"/>
                    <a:pt x="264" y="814"/>
                    <a:pt x="264" y="814"/>
                  </a:cubicBezTo>
                  <a:cubicBezTo>
                    <a:pt x="277" y="820"/>
                    <a:pt x="277" y="820"/>
                    <a:pt x="277" y="820"/>
                  </a:cubicBezTo>
                  <a:cubicBezTo>
                    <a:pt x="278" y="824"/>
                    <a:pt x="278" y="824"/>
                    <a:pt x="278" y="824"/>
                  </a:cubicBezTo>
                  <a:cubicBezTo>
                    <a:pt x="270" y="826"/>
                    <a:pt x="270" y="826"/>
                    <a:pt x="270" y="826"/>
                  </a:cubicBezTo>
                  <a:cubicBezTo>
                    <a:pt x="272" y="830"/>
                    <a:pt x="272" y="830"/>
                    <a:pt x="272" y="830"/>
                  </a:cubicBezTo>
                  <a:cubicBezTo>
                    <a:pt x="272" y="830"/>
                    <a:pt x="270" y="835"/>
                    <a:pt x="264" y="838"/>
                  </a:cubicBezTo>
                  <a:cubicBezTo>
                    <a:pt x="258" y="842"/>
                    <a:pt x="252" y="836"/>
                    <a:pt x="252" y="836"/>
                  </a:cubicBezTo>
                  <a:cubicBezTo>
                    <a:pt x="244" y="838"/>
                    <a:pt x="244" y="838"/>
                    <a:pt x="244" y="838"/>
                  </a:cubicBezTo>
                  <a:cubicBezTo>
                    <a:pt x="245" y="844"/>
                    <a:pt x="245" y="844"/>
                    <a:pt x="245" y="844"/>
                  </a:cubicBezTo>
                  <a:cubicBezTo>
                    <a:pt x="243" y="848"/>
                    <a:pt x="243" y="848"/>
                    <a:pt x="243" y="848"/>
                  </a:cubicBezTo>
                  <a:cubicBezTo>
                    <a:pt x="243" y="848"/>
                    <a:pt x="248" y="850"/>
                    <a:pt x="252" y="853"/>
                  </a:cubicBezTo>
                  <a:cubicBezTo>
                    <a:pt x="256" y="856"/>
                    <a:pt x="255" y="860"/>
                    <a:pt x="255" y="860"/>
                  </a:cubicBezTo>
                  <a:cubicBezTo>
                    <a:pt x="255" y="860"/>
                    <a:pt x="256" y="861"/>
                    <a:pt x="258" y="864"/>
                  </a:cubicBezTo>
                  <a:cubicBezTo>
                    <a:pt x="260" y="866"/>
                    <a:pt x="260" y="874"/>
                    <a:pt x="260" y="874"/>
                  </a:cubicBezTo>
                  <a:cubicBezTo>
                    <a:pt x="263" y="877"/>
                    <a:pt x="263" y="877"/>
                    <a:pt x="263" y="877"/>
                  </a:cubicBezTo>
                  <a:cubicBezTo>
                    <a:pt x="266" y="877"/>
                    <a:pt x="270" y="877"/>
                    <a:pt x="272" y="875"/>
                  </a:cubicBezTo>
                  <a:cubicBezTo>
                    <a:pt x="276" y="873"/>
                    <a:pt x="275" y="863"/>
                    <a:pt x="275" y="863"/>
                  </a:cubicBezTo>
                  <a:cubicBezTo>
                    <a:pt x="288" y="863"/>
                    <a:pt x="288" y="863"/>
                    <a:pt x="288" y="863"/>
                  </a:cubicBezTo>
                  <a:cubicBezTo>
                    <a:pt x="290" y="863"/>
                    <a:pt x="290" y="863"/>
                    <a:pt x="290" y="863"/>
                  </a:cubicBezTo>
                  <a:cubicBezTo>
                    <a:pt x="293" y="862"/>
                    <a:pt x="297" y="854"/>
                    <a:pt x="297" y="854"/>
                  </a:cubicBezTo>
                  <a:cubicBezTo>
                    <a:pt x="305" y="854"/>
                    <a:pt x="305" y="854"/>
                    <a:pt x="305" y="854"/>
                  </a:cubicBezTo>
                  <a:cubicBezTo>
                    <a:pt x="305" y="854"/>
                    <a:pt x="305" y="850"/>
                    <a:pt x="311" y="850"/>
                  </a:cubicBezTo>
                  <a:cubicBezTo>
                    <a:pt x="316" y="850"/>
                    <a:pt x="315" y="854"/>
                    <a:pt x="315" y="854"/>
                  </a:cubicBezTo>
                  <a:cubicBezTo>
                    <a:pt x="321" y="854"/>
                    <a:pt x="321" y="854"/>
                    <a:pt x="321" y="854"/>
                  </a:cubicBezTo>
                  <a:cubicBezTo>
                    <a:pt x="321" y="854"/>
                    <a:pt x="321" y="859"/>
                    <a:pt x="324" y="863"/>
                  </a:cubicBezTo>
                  <a:cubicBezTo>
                    <a:pt x="327" y="866"/>
                    <a:pt x="335" y="867"/>
                    <a:pt x="337" y="870"/>
                  </a:cubicBezTo>
                  <a:cubicBezTo>
                    <a:pt x="339" y="874"/>
                    <a:pt x="327" y="877"/>
                    <a:pt x="327" y="877"/>
                  </a:cubicBezTo>
                  <a:cubicBezTo>
                    <a:pt x="327" y="877"/>
                    <a:pt x="329" y="877"/>
                    <a:pt x="332" y="880"/>
                  </a:cubicBezTo>
                  <a:cubicBezTo>
                    <a:pt x="336" y="882"/>
                    <a:pt x="334" y="887"/>
                    <a:pt x="334" y="887"/>
                  </a:cubicBezTo>
                  <a:cubicBezTo>
                    <a:pt x="338" y="887"/>
                    <a:pt x="338" y="887"/>
                    <a:pt x="338" y="887"/>
                  </a:cubicBezTo>
                  <a:cubicBezTo>
                    <a:pt x="337" y="892"/>
                    <a:pt x="337" y="892"/>
                    <a:pt x="337" y="892"/>
                  </a:cubicBezTo>
                  <a:cubicBezTo>
                    <a:pt x="346" y="890"/>
                    <a:pt x="346" y="890"/>
                    <a:pt x="346" y="890"/>
                  </a:cubicBezTo>
                  <a:cubicBezTo>
                    <a:pt x="350" y="893"/>
                    <a:pt x="350" y="893"/>
                    <a:pt x="350" y="893"/>
                  </a:cubicBezTo>
                  <a:cubicBezTo>
                    <a:pt x="350" y="893"/>
                    <a:pt x="357" y="886"/>
                    <a:pt x="360" y="886"/>
                  </a:cubicBezTo>
                  <a:cubicBezTo>
                    <a:pt x="364" y="886"/>
                    <a:pt x="364" y="892"/>
                    <a:pt x="364" y="892"/>
                  </a:cubicBezTo>
                  <a:cubicBezTo>
                    <a:pt x="368" y="889"/>
                    <a:pt x="368" y="889"/>
                    <a:pt x="368" y="889"/>
                  </a:cubicBezTo>
                  <a:cubicBezTo>
                    <a:pt x="368" y="889"/>
                    <a:pt x="370" y="890"/>
                    <a:pt x="371" y="890"/>
                  </a:cubicBezTo>
                  <a:cubicBezTo>
                    <a:pt x="372" y="890"/>
                    <a:pt x="370" y="895"/>
                    <a:pt x="370" y="895"/>
                  </a:cubicBezTo>
                  <a:cubicBezTo>
                    <a:pt x="379" y="906"/>
                    <a:pt x="379" y="906"/>
                    <a:pt x="379" y="906"/>
                  </a:cubicBezTo>
                  <a:cubicBezTo>
                    <a:pt x="377" y="909"/>
                    <a:pt x="377" y="909"/>
                    <a:pt x="377" y="909"/>
                  </a:cubicBezTo>
                  <a:cubicBezTo>
                    <a:pt x="377" y="909"/>
                    <a:pt x="388" y="918"/>
                    <a:pt x="391" y="914"/>
                  </a:cubicBezTo>
                  <a:cubicBezTo>
                    <a:pt x="395" y="912"/>
                    <a:pt x="396" y="910"/>
                    <a:pt x="400" y="909"/>
                  </a:cubicBezTo>
                  <a:cubicBezTo>
                    <a:pt x="403" y="909"/>
                    <a:pt x="403" y="914"/>
                    <a:pt x="405" y="914"/>
                  </a:cubicBezTo>
                  <a:cubicBezTo>
                    <a:pt x="407" y="914"/>
                    <a:pt x="407" y="911"/>
                    <a:pt x="407" y="911"/>
                  </a:cubicBezTo>
                  <a:cubicBezTo>
                    <a:pt x="412" y="911"/>
                    <a:pt x="412" y="911"/>
                    <a:pt x="412" y="911"/>
                  </a:cubicBezTo>
                  <a:cubicBezTo>
                    <a:pt x="413" y="914"/>
                    <a:pt x="413" y="914"/>
                    <a:pt x="413" y="914"/>
                  </a:cubicBezTo>
                  <a:cubicBezTo>
                    <a:pt x="416" y="915"/>
                    <a:pt x="416" y="915"/>
                    <a:pt x="416" y="915"/>
                  </a:cubicBezTo>
                  <a:cubicBezTo>
                    <a:pt x="416" y="915"/>
                    <a:pt x="418" y="911"/>
                    <a:pt x="419" y="908"/>
                  </a:cubicBezTo>
                  <a:cubicBezTo>
                    <a:pt x="420" y="906"/>
                    <a:pt x="427" y="903"/>
                    <a:pt x="427" y="903"/>
                  </a:cubicBezTo>
                  <a:cubicBezTo>
                    <a:pt x="434" y="896"/>
                    <a:pt x="434" y="896"/>
                    <a:pt x="434" y="896"/>
                  </a:cubicBezTo>
                  <a:cubicBezTo>
                    <a:pt x="437" y="899"/>
                    <a:pt x="437" y="899"/>
                    <a:pt x="437" y="899"/>
                  </a:cubicBezTo>
                  <a:cubicBezTo>
                    <a:pt x="440" y="900"/>
                    <a:pt x="440" y="900"/>
                    <a:pt x="440" y="900"/>
                  </a:cubicBezTo>
                  <a:cubicBezTo>
                    <a:pt x="441" y="903"/>
                    <a:pt x="441" y="903"/>
                    <a:pt x="441" y="903"/>
                  </a:cubicBezTo>
                  <a:cubicBezTo>
                    <a:pt x="448" y="909"/>
                    <a:pt x="448" y="909"/>
                    <a:pt x="448" y="909"/>
                  </a:cubicBezTo>
                  <a:cubicBezTo>
                    <a:pt x="454" y="909"/>
                    <a:pt x="454" y="909"/>
                    <a:pt x="454" y="909"/>
                  </a:cubicBezTo>
                  <a:cubicBezTo>
                    <a:pt x="458" y="912"/>
                    <a:pt x="458" y="912"/>
                    <a:pt x="458" y="912"/>
                  </a:cubicBezTo>
                  <a:cubicBezTo>
                    <a:pt x="460" y="909"/>
                    <a:pt x="460" y="909"/>
                    <a:pt x="460" y="909"/>
                  </a:cubicBezTo>
                  <a:cubicBezTo>
                    <a:pt x="460" y="903"/>
                    <a:pt x="460" y="903"/>
                    <a:pt x="460" y="903"/>
                  </a:cubicBezTo>
                  <a:cubicBezTo>
                    <a:pt x="470" y="906"/>
                    <a:pt x="470" y="906"/>
                    <a:pt x="470" y="906"/>
                  </a:cubicBezTo>
                  <a:cubicBezTo>
                    <a:pt x="472" y="902"/>
                    <a:pt x="472" y="902"/>
                    <a:pt x="472" y="902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485" y="906"/>
                    <a:pt x="485" y="906"/>
                    <a:pt x="485" y="906"/>
                  </a:cubicBezTo>
                  <a:cubicBezTo>
                    <a:pt x="486" y="901"/>
                    <a:pt x="486" y="901"/>
                    <a:pt x="486" y="901"/>
                  </a:cubicBezTo>
                  <a:cubicBezTo>
                    <a:pt x="489" y="900"/>
                    <a:pt x="489" y="900"/>
                    <a:pt x="489" y="900"/>
                  </a:cubicBezTo>
                  <a:cubicBezTo>
                    <a:pt x="489" y="900"/>
                    <a:pt x="491" y="903"/>
                    <a:pt x="492" y="905"/>
                  </a:cubicBezTo>
                  <a:cubicBezTo>
                    <a:pt x="493" y="906"/>
                    <a:pt x="496" y="906"/>
                    <a:pt x="496" y="906"/>
                  </a:cubicBezTo>
                  <a:cubicBezTo>
                    <a:pt x="497" y="903"/>
                    <a:pt x="497" y="903"/>
                    <a:pt x="497" y="903"/>
                  </a:cubicBezTo>
                  <a:cubicBezTo>
                    <a:pt x="502" y="903"/>
                    <a:pt x="502" y="903"/>
                    <a:pt x="502" y="903"/>
                  </a:cubicBezTo>
                  <a:cubicBezTo>
                    <a:pt x="502" y="903"/>
                    <a:pt x="503" y="906"/>
                    <a:pt x="506" y="907"/>
                  </a:cubicBezTo>
                  <a:cubicBezTo>
                    <a:pt x="509" y="908"/>
                    <a:pt x="513" y="907"/>
                    <a:pt x="513" y="907"/>
                  </a:cubicBezTo>
                  <a:cubicBezTo>
                    <a:pt x="515" y="902"/>
                    <a:pt x="515" y="902"/>
                    <a:pt x="515" y="902"/>
                  </a:cubicBezTo>
                  <a:cubicBezTo>
                    <a:pt x="519" y="902"/>
                    <a:pt x="519" y="902"/>
                    <a:pt x="519" y="902"/>
                  </a:cubicBezTo>
                  <a:cubicBezTo>
                    <a:pt x="519" y="909"/>
                    <a:pt x="519" y="909"/>
                    <a:pt x="519" y="909"/>
                  </a:cubicBezTo>
                  <a:cubicBezTo>
                    <a:pt x="519" y="909"/>
                    <a:pt x="523" y="912"/>
                    <a:pt x="525" y="918"/>
                  </a:cubicBezTo>
                  <a:cubicBezTo>
                    <a:pt x="526" y="923"/>
                    <a:pt x="517" y="930"/>
                    <a:pt x="517" y="930"/>
                  </a:cubicBezTo>
                  <a:cubicBezTo>
                    <a:pt x="517" y="934"/>
                    <a:pt x="517" y="934"/>
                    <a:pt x="517" y="934"/>
                  </a:cubicBezTo>
                  <a:cubicBezTo>
                    <a:pt x="529" y="933"/>
                    <a:pt x="529" y="933"/>
                    <a:pt x="529" y="933"/>
                  </a:cubicBezTo>
                  <a:cubicBezTo>
                    <a:pt x="529" y="936"/>
                    <a:pt x="529" y="936"/>
                    <a:pt x="529" y="936"/>
                  </a:cubicBezTo>
                  <a:cubicBezTo>
                    <a:pt x="523" y="938"/>
                    <a:pt x="523" y="938"/>
                    <a:pt x="523" y="938"/>
                  </a:cubicBezTo>
                  <a:cubicBezTo>
                    <a:pt x="523" y="948"/>
                    <a:pt x="523" y="948"/>
                    <a:pt x="523" y="948"/>
                  </a:cubicBezTo>
                  <a:cubicBezTo>
                    <a:pt x="523" y="948"/>
                    <a:pt x="527" y="948"/>
                    <a:pt x="532" y="950"/>
                  </a:cubicBezTo>
                  <a:cubicBezTo>
                    <a:pt x="536" y="953"/>
                    <a:pt x="534" y="959"/>
                    <a:pt x="534" y="959"/>
                  </a:cubicBezTo>
                  <a:cubicBezTo>
                    <a:pt x="537" y="959"/>
                    <a:pt x="537" y="959"/>
                    <a:pt x="537" y="959"/>
                  </a:cubicBezTo>
                  <a:cubicBezTo>
                    <a:pt x="538" y="969"/>
                    <a:pt x="538" y="969"/>
                    <a:pt x="538" y="969"/>
                  </a:cubicBezTo>
                  <a:cubicBezTo>
                    <a:pt x="536" y="971"/>
                    <a:pt x="536" y="971"/>
                    <a:pt x="536" y="971"/>
                  </a:cubicBezTo>
                  <a:cubicBezTo>
                    <a:pt x="536" y="971"/>
                    <a:pt x="539" y="973"/>
                    <a:pt x="539" y="977"/>
                  </a:cubicBezTo>
                  <a:cubicBezTo>
                    <a:pt x="540" y="982"/>
                    <a:pt x="522" y="984"/>
                    <a:pt x="516" y="985"/>
                  </a:cubicBezTo>
                  <a:cubicBezTo>
                    <a:pt x="511" y="987"/>
                    <a:pt x="512" y="991"/>
                    <a:pt x="513" y="993"/>
                  </a:cubicBezTo>
                  <a:cubicBezTo>
                    <a:pt x="513" y="996"/>
                    <a:pt x="509" y="998"/>
                    <a:pt x="505" y="1000"/>
                  </a:cubicBezTo>
                  <a:cubicBezTo>
                    <a:pt x="501" y="1002"/>
                    <a:pt x="501" y="1011"/>
                    <a:pt x="503" y="1015"/>
                  </a:cubicBezTo>
                  <a:cubicBezTo>
                    <a:pt x="505" y="1018"/>
                    <a:pt x="507" y="1022"/>
                    <a:pt x="507" y="1024"/>
                  </a:cubicBezTo>
                  <a:cubicBezTo>
                    <a:pt x="519" y="1021"/>
                    <a:pt x="519" y="1021"/>
                    <a:pt x="519" y="1021"/>
                  </a:cubicBezTo>
                  <a:cubicBezTo>
                    <a:pt x="519" y="1015"/>
                    <a:pt x="519" y="1015"/>
                    <a:pt x="519" y="1015"/>
                  </a:cubicBezTo>
                  <a:cubicBezTo>
                    <a:pt x="526" y="1015"/>
                    <a:pt x="526" y="1015"/>
                    <a:pt x="526" y="1015"/>
                  </a:cubicBezTo>
                  <a:cubicBezTo>
                    <a:pt x="526" y="1012"/>
                    <a:pt x="526" y="1012"/>
                    <a:pt x="526" y="1012"/>
                  </a:cubicBezTo>
                  <a:cubicBezTo>
                    <a:pt x="528" y="1008"/>
                    <a:pt x="528" y="1008"/>
                    <a:pt x="528" y="1008"/>
                  </a:cubicBezTo>
                  <a:cubicBezTo>
                    <a:pt x="535" y="1008"/>
                    <a:pt x="535" y="1008"/>
                    <a:pt x="535" y="1008"/>
                  </a:cubicBezTo>
                  <a:cubicBezTo>
                    <a:pt x="534" y="1012"/>
                    <a:pt x="534" y="1012"/>
                    <a:pt x="534" y="1012"/>
                  </a:cubicBezTo>
                  <a:cubicBezTo>
                    <a:pt x="539" y="1018"/>
                    <a:pt x="539" y="1018"/>
                    <a:pt x="539" y="1018"/>
                  </a:cubicBezTo>
                  <a:cubicBezTo>
                    <a:pt x="533" y="1017"/>
                    <a:pt x="533" y="1017"/>
                    <a:pt x="533" y="1017"/>
                  </a:cubicBezTo>
                  <a:cubicBezTo>
                    <a:pt x="533" y="1017"/>
                    <a:pt x="530" y="1022"/>
                    <a:pt x="528" y="1028"/>
                  </a:cubicBezTo>
                  <a:cubicBezTo>
                    <a:pt x="526" y="1034"/>
                    <a:pt x="520" y="1032"/>
                    <a:pt x="520" y="1032"/>
                  </a:cubicBezTo>
                  <a:cubicBezTo>
                    <a:pt x="519" y="1037"/>
                    <a:pt x="519" y="1037"/>
                    <a:pt x="519" y="1037"/>
                  </a:cubicBezTo>
                  <a:cubicBezTo>
                    <a:pt x="524" y="1037"/>
                    <a:pt x="524" y="1037"/>
                    <a:pt x="524" y="1037"/>
                  </a:cubicBezTo>
                  <a:cubicBezTo>
                    <a:pt x="523" y="1040"/>
                    <a:pt x="523" y="1040"/>
                    <a:pt x="523" y="1040"/>
                  </a:cubicBezTo>
                  <a:cubicBezTo>
                    <a:pt x="516" y="1040"/>
                    <a:pt x="516" y="1040"/>
                    <a:pt x="516" y="1040"/>
                  </a:cubicBezTo>
                  <a:cubicBezTo>
                    <a:pt x="511" y="1047"/>
                    <a:pt x="511" y="1047"/>
                    <a:pt x="511" y="1047"/>
                  </a:cubicBezTo>
                  <a:cubicBezTo>
                    <a:pt x="501" y="1047"/>
                    <a:pt x="501" y="1047"/>
                    <a:pt x="501" y="1047"/>
                  </a:cubicBezTo>
                  <a:cubicBezTo>
                    <a:pt x="509" y="1058"/>
                    <a:pt x="509" y="1058"/>
                    <a:pt x="509" y="1058"/>
                  </a:cubicBezTo>
                  <a:cubicBezTo>
                    <a:pt x="509" y="1058"/>
                    <a:pt x="513" y="1055"/>
                    <a:pt x="517" y="1055"/>
                  </a:cubicBezTo>
                  <a:cubicBezTo>
                    <a:pt x="522" y="1055"/>
                    <a:pt x="523" y="1061"/>
                    <a:pt x="523" y="1061"/>
                  </a:cubicBezTo>
                  <a:cubicBezTo>
                    <a:pt x="523" y="1061"/>
                    <a:pt x="534" y="1060"/>
                    <a:pt x="535" y="1065"/>
                  </a:cubicBezTo>
                  <a:cubicBezTo>
                    <a:pt x="536" y="1069"/>
                    <a:pt x="526" y="1065"/>
                    <a:pt x="526" y="1065"/>
                  </a:cubicBezTo>
                  <a:cubicBezTo>
                    <a:pt x="523" y="1074"/>
                    <a:pt x="523" y="1074"/>
                    <a:pt x="523" y="1074"/>
                  </a:cubicBezTo>
                  <a:cubicBezTo>
                    <a:pt x="521" y="1069"/>
                    <a:pt x="521" y="1069"/>
                    <a:pt x="521" y="1069"/>
                  </a:cubicBezTo>
                  <a:cubicBezTo>
                    <a:pt x="517" y="1071"/>
                    <a:pt x="517" y="1071"/>
                    <a:pt x="517" y="1071"/>
                  </a:cubicBezTo>
                  <a:cubicBezTo>
                    <a:pt x="517" y="1071"/>
                    <a:pt x="520" y="1081"/>
                    <a:pt x="520" y="1085"/>
                  </a:cubicBezTo>
                  <a:cubicBezTo>
                    <a:pt x="520" y="1088"/>
                    <a:pt x="515" y="1088"/>
                    <a:pt x="513" y="1090"/>
                  </a:cubicBezTo>
                  <a:cubicBezTo>
                    <a:pt x="511" y="1092"/>
                    <a:pt x="517" y="1098"/>
                    <a:pt x="516" y="1101"/>
                  </a:cubicBezTo>
                  <a:cubicBezTo>
                    <a:pt x="515" y="1106"/>
                    <a:pt x="511" y="1113"/>
                    <a:pt x="507" y="1114"/>
                  </a:cubicBezTo>
                  <a:cubicBezTo>
                    <a:pt x="503" y="1114"/>
                    <a:pt x="501" y="1108"/>
                    <a:pt x="501" y="1108"/>
                  </a:cubicBezTo>
                  <a:cubicBezTo>
                    <a:pt x="492" y="1109"/>
                    <a:pt x="492" y="1109"/>
                    <a:pt x="492" y="1109"/>
                  </a:cubicBezTo>
                  <a:cubicBezTo>
                    <a:pt x="493" y="1112"/>
                    <a:pt x="493" y="1112"/>
                    <a:pt x="493" y="1112"/>
                  </a:cubicBezTo>
                  <a:cubicBezTo>
                    <a:pt x="493" y="1112"/>
                    <a:pt x="499" y="1113"/>
                    <a:pt x="500" y="1114"/>
                  </a:cubicBezTo>
                  <a:cubicBezTo>
                    <a:pt x="500" y="1116"/>
                    <a:pt x="492" y="1121"/>
                    <a:pt x="492" y="1121"/>
                  </a:cubicBezTo>
                  <a:cubicBezTo>
                    <a:pt x="494" y="1125"/>
                    <a:pt x="494" y="1125"/>
                    <a:pt x="494" y="1125"/>
                  </a:cubicBezTo>
                  <a:cubicBezTo>
                    <a:pt x="503" y="1121"/>
                    <a:pt x="503" y="1121"/>
                    <a:pt x="503" y="1121"/>
                  </a:cubicBezTo>
                  <a:cubicBezTo>
                    <a:pt x="503" y="1121"/>
                    <a:pt x="499" y="1118"/>
                    <a:pt x="506" y="1117"/>
                  </a:cubicBezTo>
                  <a:cubicBezTo>
                    <a:pt x="513" y="1117"/>
                    <a:pt x="507" y="1122"/>
                    <a:pt x="507" y="1122"/>
                  </a:cubicBezTo>
                  <a:cubicBezTo>
                    <a:pt x="515" y="1124"/>
                    <a:pt x="515" y="1124"/>
                    <a:pt x="515" y="1124"/>
                  </a:cubicBezTo>
                  <a:cubicBezTo>
                    <a:pt x="521" y="1133"/>
                    <a:pt x="521" y="1133"/>
                    <a:pt x="521" y="1133"/>
                  </a:cubicBezTo>
                  <a:cubicBezTo>
                    <a:pt x="535" y="1131"/>
                    <a:pt x="535" y="1131"/>
                    <a:pt x="535" y="1131"/>
                  </a:cubicBezTo>
                  <a:cubicBezTo>
                    <a:pt x="536" y="1127"/>
                    <a:pt x="536" y="1127"/>
                    <a:pt x="536" y="1127"/>
                  </a:cubicBezTo>
                  <a:cubicBezTo>
                    <a:pt x="541" y="1131"/>
                    <a:pt x="541" y="1131"/>
                    <a:pt x="541" y="1131"/>
                  </a:cubicBezTo>
                  <a:cubicBezTo>
                    <a:pt x="544" y="1131"/>
                    <a:pt x="544" y="1131"/>
                    <a:pt x="544" y="1131"/>
                  </a:cubicBezTo>
                  <a:cubicBezTo>
                    <a:pt x="546" y="1135"/>
                    <a:pt x="546" y="1135"/>
                    <a:pt x="546" y="1135"/>
                  </a:cubicBezTo>
                  <a:cubicBezTo>
                    <a:pt x="550" y="1134"/>
                    <a:pt x="550" y="1134"/>
                    <a:pt x="550" y="1134"/>
                  </a:cubicBezTo>
                  <a:cubicBezTo>
                    <a:pt x="557" y="1136"/>
                    <a:pt x="557" y="1136"/>
                    <a:pt x="557" y="1136"/>
                  </a:cubicBezTo>
                  <a:cubicBezTo>
                    <a:pt x="558" y="1134"/>
                    <a:pt x="558" y="1134"/>
                    <a:pt x="558" y="1134"/>
                  </a:cubicBezTo>
                  <a:cubicBezTo>
                    <a:pt x="568" y="1133"/>
                    <a:pt x="568" y="1133"/>
                    <a:pt x="568" y="1133"/>
                  </a:cubicBezTo>
                  <a:cubicBezTo>
                    <a:pt x="572" y="1138"/>
                    <a:pt x="572" y="1138"/>
                    <a:pt x="572" y="1138"/>
                  </a:cubicBezTo>
                  <a:cubicBezTo>
                    <a:pt x="572" y="1138"/>
                    <a:pt x="586" y="1139"/>
                    <a:pt x="590" y="1141"/>
                  </a:cubicBezTo>
                  <a:cubicBezTo>
                    <a:pt x="594" y="1143"/>
                    <a:pt x="605" y="1151"/>
                    <a:pt x="605" y="1151"/>
                  </a:cubicBezTo>
                  <a:cubicBezTo>
                    <a:pt x="608" y="1150"/>
                    <a:pt x="608" y="1150"/>
                    <a:pt x="608" y="1150"/>
                  </a:cubicBezTo>
                  <a:cubicBezTo>
                    <a:pt x="611" y="1153"/>
                    <a:pt x="611" y="1153"/>
                    <a:pt x="611" y="1153"/>
                  </a:cubicBezTo>
                  <a:cubicBezTo>
                    <a:pt x="617" y="1153"/>
                    <a:pt x="617" y="1153"/>
                    <a:pt x="617" y="1153"/>
                  </a:cubicBezTo>
                  <a:cubicBezTo>
                    <a:pt x="619" y="1156"/>
                    <a:pt x="619" y="1156"/>
                    <a:pt x="619" y="1156"/>
                  </a:cubicBezTo>
                  <a:cubicBezTo>
                    <a:pt x="622" y="1155"/>
                    <a:pt x="622" y="1155"/>
                    <a:pt x="622" y="1155"/>
                  </a:cubicBezTo>
                  <a:cubicBezTo>
                    <a:pt x="622" y="1155"/>
                    <a:pt x="622" y="1149"/>
                    <a:pt x="625" y="1145"/>
                  </a:cubicBezTo>
                  <a:cubicBezTo>
                    <a:pt x="627" y="1143"/>
                    <a:pt x="638" y="1144"/>
                    <a:pt x="638" y="1144"/>
                  </a:cubicBezTo>
                  <a:cubicBezTo>
                    <a:pt x="640" y="1141"/>
                    <a:pt x="640" y="1141"/>
                    <a:pt x="640" y="1141"/>
                  </a:cubicBezTo>
                  <a:cubicBezTo>
                    <a:pt x="654" y="1143"/>
                    <a:pt x="654" y="1143"/>
                    <a:pt x="654" y="1143"/>
                  </a:cubicBezTo>
                  <a:cubicBezTo>
                    <a:pt x="655" y="1142"/>
                    <a:pt x="655" y="1142"/>
                    <a:pt x="655" y="1142"/>
                  </a:cubicBezTo>
                  <a:cubicBezTo>
                    <a:pt x="660" y="1142"/>
                    <a:pt x="660" y="1142"/>
                    <a:pt x="660" y="1142"/>
                  </a:cubicBezTo>
                  <a:cubicBezTo>
                    <a:pt x="663" y="1139"/>
                    <a:pt x="663" y="1139"/>
                    <a:pt x="663" y="1139"/>
                  </a:cubicBezTo>
                  <a:cubicBezTo>
                    <a:pt x="663" y="1139"/>
                    <a:pt x="670" y="1143"/>
                    <a:pt x="678" y="1141"/>
                  </a:cubicBezTo>
                  <a:cubicBezTo>
                    <a:pt x="687" y="1140"/>
                    <a:pt x="698" y="1131"/>
                    <a:pt x="698" y="1131"/>
                  </a:cubicBezTo>
                  <a:cubicBezTo>
                    <a:pt x="702" y="1131"/>
                    <a:pt x="702" y="1131"/>
                    <a:pt x="702" y="1131"/>
                  </a:cubicBezTo>
                  <a:cubicBezTo>
                    <a:pt x="702" y="1131"/>
                    <a:pt x="704" y="1128"/>
                    <a:pt x="710" y="1128"/>
                  </a:cubicBezTo>
                  <a:cubicBezTo>
                    <a:pt x="714" y="1127"/>
                    <a:pt x="715" y="1131"/>
                    <a:pt x="720" y="1132"/>
                  </a:cubicBezTo>
                  <a:cubicBezTo>
                    <a:pt x="724" y="1134"/>
                    <a:pt x="735" y="1131"/>
                    <a:pt x="735" y="1131"/>
                  </a:cubicBezTo>
                  <a:cubicBezTo>
                    <a:pt x="747" y="1131"/>
                    <a:pt x="747" y="1131"/>
                    <a:pt x="747" y="1131"/>
                  </a:cubicBezTo>
                  <a:cubicBezTo>
                    <a:pt x="746" y="1135"/>
                    <a:pt x="746" y="1135"/>
                    <a:pt x="746" y="1135"/>
                  </a:cubicBezTo>
                  <a:cubicBezTo>
                    <a:pt x="746" y="1135"/>
                    <a:pt x="750" y="1136"/>
                    <a:pt x="755" y="1135"/>
                  </a:cubicBezTo>
                  <a:cubicBezTo>
                    <a:pt x="759" y="1135"/>
                    <a:pt x="763" y="1129"/>
                    <a:pt x="763" y="1129"/>
                  </a:cubicBezTo>
                  <a:cubicBezTo>
                    <a:pt x="763" y="1125"/>
                    <a:pt x="763" y="1125"/>
                    <a:pt x="763" y="1125"/>
                  </a:cubicBezTo>
                  <a:cubicBezTo>
                    <a:pt x="763" y="1125"/>
                    <a:pt x="767" y="1121"/>
                    <a:pt x="769" y="1119"/>
                  </a:cubicBezTo>
                  <a:cubicBezTo>
                    <a:pt x="773" y="1118"/>
                    <a:pt x="780" y="1121"/>
                    <a:pt x="780" y="1121"/>
                  </a:cubicBezTo>
                  <a:cubicBezTo>
                    <a:pt x="780" y="1114"/>
                    <a:pt x="780" y="1114"/>
                    <a:pt x="780" y="1114"/>
                  </a:cubicBezTo>
                  <a:cubicBezTo>
                    <a:pt x="785" y="1115"/>
                    <a:pt x="785" y="1115"/>
                    <a:pt x="785" y="1115"/>
                  </a:cubicBezTo>
                  <a:cubicBezTo>
                    <a:pt x="790" y="1112"/>
                    <a:pt x="790" y="1112"/>
                    <a:pt x="790" y="1112"/>
                  </a:cubicBezTo>
                  <a:cubicBezTo>
                    <a:pt x="798" y="1117"/>
                    <a:pt x="798" y="1117"/>
                    <a:pt x="798" y="1117"/>
                  </a:cubicBezTo>
                  <a:cubicBezTo>
                    <a:pt x="802" y="1113"/>
                    <a:pt x="802" y="1113"/>
                    <a:pt x="802" y="1113"/>
                  </a:cubicBezTo>
                  <a:cubicBezTo>
                    <a:pt x="809" y="1111"/>
                    <a:pt x="809" y="1111"/>
                    <a:pt x="809" y="1111"/>
                  </a:cubicBezTo>
                  <a:cubicBezTo>
                    <a:pt x="809" y="1111"/>
                    <a:pt x="811" y="1122"/>
                    <a:pt x="814" y="1125"/>
                  </a:cubicBezTo>
                  <a:cubicBezTo>
                    <a:pt x="818" y="1128"/>
                    <a:pt x="832" y="1125"/>
                    <a:pt x="839" y="1125"/>
                  </a:cubicBezTo>
                  <a:cubicBezTo>
                    <a:pt x="846" y="1124"/>
                    <a:pt x="847" y="1125"/>
                    <a:pt x="847" y="1125"/>
                  </a:cubicBezTo>
                  <a:cubicBezTo>
                    <a:pt x="853" y="1122"/>
                    <a:pt x="853" y="1122"/>
                    <a:pt x="853" y="1122"/>
                  </a:cubicBezTo>
                  <a:cubicBezTo>
                    <a:pt x="853" y="1122"/>
                    <a:pt x="855" y="1123"/>
                    <a:pt x="860" y="1123"/>
                  </a:cubicBezTo>
                  <a:cubicBezTo>
                    <a:pt x="863" y="1123"/>
                    <a:pt x="867" y="1129"/>
                    <a:pt x="867" y="1129"/>
                  </a:cubicBezTo>
                  <a:cubicBezTo>
                    <a:pt x="868" y="1127"/>
                    <a:pt x="868" y="1127"/>
                    <a:pt x="868" y="1127"/>
                  </a:cubicBezTo>
                  <a:cubicBezTo>
                    <a:pt x="868" y="1127"/>
                    <a:pt x="879" y="1135"/>
                    <a:pt x="880" y="1135"/>
                  </a:cubicBezTo>
                  <a:cubicBezTo>
                    <a:pt x="882" y="1135"/>
                    <a:pt x="886" y="1133"/>
                    <a:pt x="894" y="1133"/>
                  </a:cubicBezTo>
                  <a:cubicBezTo>
                    <a:pt x="902" y="1132"/>
                    <a:pt x="898" y="1125"/>
                    <a:pt x="898" y="1125"/>
                  </a:cubicBezTo>
                  <a:cubicBezTo>
                    <a:pt x="900" y="1121"/>
                    <a:pt x="900" y="1121"/>
                    <a:pt x="900" y="1121"/>
                  </a:cubicBezTo>
                  <a:cubicBezTo>
                    <a:pt x="900" y="1113"/>
                    <a:pt x="900" y="1113"/>
                    <a:pt x="900" y="1113"/>
                  </a:cubicBezTo>
                  <a:cubicBezTo>
                    <a:pt x="906" y="1104"/>
                    <a:pt x="906" y="1104"/>
                    <a:pt x="906" y="1104"/>
                  </a:cubicBezTo>
                  <a:cubicBezTo>
                    <a:pt x="905" y="1092"/>
                    <a:pt x="905" y="1092"/>
                    <a:pt x="905" y="1092"/>
                  </a:cubicBezTo>
                  <a:cubicBezTo>
                    <a:pt x="898" y="1092"/>
                    <a:pt x="898" y="1092"/>
                    <a:pt x="898" y="1092"/>
                  </a:cubicBezTo>
                  <a:cubicBezTo>
                    <a:pt x="886" y="1084"/>
                    <a:pt x="886" y="1084"/>
                    <a:pt x="886" y="1084"/>
                  </a:cubicBezTo>
                  <a:cubicBezTo>
                    <a:pt x="886" y="1084"/>
                    <a:pt x="879" y="1083"/>
                    <a:pt x="877" y="1082"/>
                  </a:cubicBezTo>
                  <a:cubicBezTo>
                    <a:pt x="876" y="1082"/>
                    <a:pt x="869" y="1078"/>
                    <a:pt x="869" y="1078"/>
                  </a:cubicBezTo>
                  <a:cubicBezTo>
                    <a:pt x="869" y="1078"/>
                    <a:pt x="866" y="1078"/>
                    <a:pt x="863" y="1076"/>
                  </a:cubicBezTo>
                  <a:cubicBezTo>
                    <a:pt x="860" y="1075"/>
                    <a:pt x="861" y="1074"/>
                    <a:pt x="859" y="1069"/>
                  </a:cubicBezTo>
                  <a:cubicBezTo>
                    <a:pt x="856" y="1065"/>
                    <a:pt x="851" y="1068"/>
                    <a:pt x="846" y="1064"/>
                  </a:cubicBezTo>
                  <a:cubicBezTo>
                    <a:pt x="843" y="1060"/>
                    <a:pt x="845" y="1051"/>
                    <a:pt x="845" y="1051"/>
                  </a:cubicBezTo>
                  <a:cubicBezTo>
                    <a:pt x="841" y="1051"/>
                    <a:pt x="841" y="1051"/>
                    <a:pt x="841" y="1051"/>
                  </a:cubicBezTo>
                  <a:cubicBezTo>
                    <a:pt x="835" y="1037"/>
                    <a:pt x="835" y="1037"/>
                    <a:pt x="835" y="1037"/>
                  </a:cubicBezTo>
                  <a:cubicBezTo>
                    <a:pt x="835" y="1028"/>
                    <a:pt x="835" y="1028"/>
                    <a:pt x="835" y="1028"/>
                  </a:cubicBezTo>
                  <a:cubicBezTo>
                    <a:pt x="836" y="1026"/>
                    <a:pt x="836" y="1026"/>
                    <a:pt x="836" y="1026"/>
                  </a:cubicBezTo>
                  <a:cubicBezTo>
                    <a:pt x="836" y="1026"/>
                    <a:pt x="836" y="1024"/>
                    <a:pt x="834" y="1024"/>
                  </a:cubicBezTo>
                  <a:cubicBezTo>
                    <a:pt x="831" y="1025"/>
                    <a:pt x="833" y="1033"/>
                    <a:pt x="833" y="1033"/>
                  </a:cubicBezTo>
                  <a:cubicBezTo>
                    <a:pt x="836" y="1047"/>
                    <a:pt x="836" y="1047"/>
                    <a:pt x="836" y="1047"/>
                  </a:cubicBezTo>
                  <a:cubicBezTo>
                    <a:pt x="834" y="1047"/>
                    <a:pt x="834" y="1047"/>
                    <a:pt x="834" y="1047"/>
                  </a:cubicBezTo>
                  <a:cubicBezTo>
                    <a:pt x="832" y="1034"/>
                    <a:pt x="832" y="1034"/>
                    <a:pt x="832" y="1034"/>
                  </a:cubicBezTo>
                  <a:cubicBezTo>
                    <a:pt x="830" y="1034"/>
                    <a:pt x="830" y="1034"/>
                    <a:pt x="830" y="1034"/>
                  </a:cubicBezTo>
                  <a:cubicBezTo>
                    <a:pt x="816" y="1023"/>
                    <a:pt x="816" y="1023"/>
                    <a:pt x="816" y="1023"/>
                  </a:cubicBezTo>
                  <a:cubicBezTo>
                    <a:pt x="816" y="1023"/>
                    <a:pt x="814" y="1025"/>
                    <a:pt x="813" y="1025"/>
                  </a:cubicBezTo>
                  <a:cubicBezTo>
                    <a:pt x="812" y="1025"/>
                    <a:pt x="810" y="1022"/>
                    <a:pt x="808" y="1020"/>
                  </a:cubicBezTo>
                  <a:cubicBezTo>
                    <a:pt x="806" y="1018"/>
                    <a:pt x="798" y="1022"/>
                    <a:pt x="798" y="1022"/>
                  </a:cubicBezTo>
                  <a:cubicBezTo>
                    <a:pt x="798" y="1022"/>
                    <a:pt x="792" y="1016"/>
                    <a:pt x="791" y="1013"/>
                  </a:cubicBezTo>
                  <a:cubicBezTo>
                    <a:pt x="789" y="1009"/>
                    <a:pt x="795" y="1005"/>
                    <a:pt x="798" y="1001"/>
                  </a:cubicBezTo>
                  <a:cubicBezTo>
                    <a:pt x="801" y="996"/>
                    <a:pt x="799" y="986"/>
                    <a:pt x="799" y="986"/>
                  </a:cubicBezTo>
                  <a:cubicBezTo>
                    <a:pt x="796" y="984"/>
                    <a:pt x="796" y="984"/>
                    <a:pt x="796" y="984"/>
                  </a:cubicBezTo>
                  <a:cubicBezTo>
                    <a:pt x="799" y="981"/>
                    <a:pt x="799" y="981"/>
                    <a:pt x="799" y="981"/>
                  </a:cubicBezTo>
                  <a:cubicBezTo>
                    <a:pt x="797" y="980"/>
                    <a:pt x="797" y="980"/>
                    <a:pt x="797" y="980"/>
                  </a:cubicBezTo>
                  <a:cubicBezTo>
                    <a:pt x="796" y="969"/>
                    <a:pt x="796" y="969"/>
                    <a:pt x="796" y="969"/>
                  </a:cubicBezTo>
                  <a:cubicBezTo>
                    <a:pt x="798" y="965"/>
                    <a:pt x="798" y="965"/>
                    <a:pt x="798" y="965"/>
                  </a:cubicBezTo>
                  <a:cubicBezTo>
                    <a:pt x="798" y="965"/>
                    <a:pt x="794" y="961"/>
                    <a:pt x="795" y="959"/>
                  </a:cubicBezTo>
                  <a:cubicBezTo>
                    <a:pt x="795" y="956"/>
                    <a:pt x="802" y="961"/>
                    <a:pt x="805" y="961"/>
                  </a:cubicBezTo>
                  <a:cubicBezTo>
                    <a:pt x="808" y="961"/>
                    <a:pt x="807" y="959"/>
                    <a:pt x="807" y="959"/>
                  </a:cubicBezTo>
                  <a:cubicBezTo>
                    <a:pt x="807" y="959"/>
                    <a:pt x="802" y="955"/>
                    <a:pt x="803" y="953"/>
                  </a:cubicBezTo>
                  <a:cubicBezTo>
                    <a:pt x="805" y="951"/>
                    <a:pt x="812" y="947"/>
                    <a:pt x="812" y="947"/>
                  </a:cubicBezTo>
                  <a:cubicBezTo>
                    <a:pt x="816" y="948"/>
                    <a:pt x="816" y="948"/>
                    <a:pt x="816" y="948"/>
                  </a:cubicBezTo>
                  <a:cubicBezTo>
                    <a:pt x="819" y="948"/>
                    <a:pt x="819" y="948"/>
                    <a:pt x="819" y="948"/>
                  </a:cubicBezTo>
                  <a:cubicBezTo>
                    <a:pt x="811" y="942"/>
                    <a:pt x="811" y="942"/>
                    <a:pt x="811" y="942"/>
                  </a:cubicBezTo>
                  <a:cubicBezTo>
                    <a:pt x="813" y="938"/>
                    <a:pt x="813" y="938"/>
                    <a:pt x="813" y="938"/>
                  </a:cubicBezTo>
                  <a:cubicBezTo>
                    <a:pt x="822" y="943"/>
                    <a:pt x="822" y="943"/>
                    <a:pt x="822" y="943"/>
                  </a:cubicBezTo>
                  <a:cubicBezTo>
                    <a:pt x="826" y="942"/>
                    <a:pt x="826" y="942"/>
                    <a:pt x="826" y="942"/>
                  </a:cubicBezTo>
                  <a:cubicBezTo>
                    <a:pt x="821" y="939"/>
                    <a:pt x="821" y="939"/>
                    <a:pt x="821" y="939"/>
                  </a:cubicBezTo>
                  <a:cubicBezTo>
                    <a:pt x="823" y="934"/>
                    <a:pt x="823" y="934"/>
                    <a:pt x="823" y="934"/>
                  </a:cubicBezTo>
                  <a:cubicBezTo>
                    <a:pt x="816" y="931"/>
                    <a:pt x="816" y="931"/>
                    <a:pt x="816" y="931"/>
                  </a:cubicBezTo>
                  <a:cubicBezTo>
                    <a:pt x="817" y="928"/>
                    <a:pt x="817" y="928"/>
                    <a:pt x="817" y="928"/>
                  </a:cubicBezTo>
                  <a:cubicBezTo>
                    <a:pt x="822" y="929"/>
                    <a:pt x="822" y="929"/>
                    <a:pt x="822" y="929"/>
                  </a:cubicBezTo>
                  <a:cubicBezTo>
                    <a:pt x="824" y="929"/>
                    <a:pt x="824" y="929"/>
                    <a:pt x="824" y="929"/>
                  </a:cubicBezTo>
                  <a:cubicBezTo>
                    <a:pt x="820" y="926"/>
                    <a:pt x="820" y="926"/>
                    <a:pt x="820" y="926"/>
                  </a:cubicBezTo>
                  <a:cubicBezTo>
                    <a:pt x="823" y="924"/>
                    <a:pt x="823" y="924"/>
                    <a:pt x="823" y="924"/>
                  </a:cubicBezTo>
                  <a:cubicBezTo>
                    <a:pt x="828" y="926"/>
                    <a:pt x="828" y="926"/>
                    <a:pt x="828" y="926"/>
                  </a:cubicBezTo>
                  <a:cubicBezTo>
                    <a:pt x="828" y="926"/>
                    <a:pt x="828" y="922"/>
                    <a:pt x="827" y="920"/>
                  </a:cubicBezTo>
                  <a:cubicBezTo>
                    <a:pt x="825" y="918"/>
                    <a:pt x="820" y="918"/>
                    <a:pt x="821" y="915"/>
                  </a:cubicBezTo>
                  <a:cubicBezTo>
                    <a:pt x="822" y="912"/>
                    <a:pt x="829" y="912"/>
                    <a:pt x="829" y="912"/>
                  </a:cubicBezTo>
                  <a:cubicBezTo>
                    <a:pt x="824" y="909"/>
                    <a:pt x="824" y="909"/>
                    <a:pt x="824" y="909"/>
                  </a:cubicBezTo>
                  <a:cubicBezTo>
                    <a:pt x="824" y="909"/>
                    <a:pt x="808" y="912"/>
                    <a:pt x="801" y="912"/>
                  </a:cubicBezTo>
                  <a:cubicBezTo>
                    <a:pt x="795" y="911"/>
                    <a:pt x="794" y="907"/>
                    <a:pt x="797" y="902"/>
                  </a:cubicBezTo>
                  <a:cubicBezTo>
                    <a:pt x="800" y="899"/>
                    <a:pt x="806" y="903"/>
                    <a:pt x="809" y="900"/>
                  </a:cubicBezTo>
                  <a:cubicBezTo>
                    <a:pt x="812" y="897"/>
                    <a:pt x="800" y="892"/>
                    <a:pt x="795" y="891"/>
                  </a:cubicBezTo>
                  <a:cubicBezTo>
                    <a:pt x="789" y="889"/>
                    <a:pt x="786" y="882"/>
                    <a:pt x="783" y="880"/>
                  </a:cubicBezTo>
                  <a:cubicBezTo>
                    <a:pt x="779" y="879"/>
                    <a:pt x="778" y="881"/>
                    <a:pt x="773" y="881"/>
                  </a:cubicBezTo>
                  <a:cubicBezTo>
                    <a:pt x="769" y="881"/>
                    <a:pt x="768" y="874"/>
                    <a:pt x="762" y="872"/>
                  </a:cubicBezTo>
                  <a:cubicBezTo>
                    <a:pt x="755" y="870"/>
                    <a:pt x="757" y="878"/>
                    <a:pt x="753" y="879"/>
                  </a:cubicBezTo>
                  <a:cubicBezTo>
                    <a:pt x="748" y="881"/>
                    <a:pt x="744" y="880"/>
                    <a:pt x="744" y="880"/>
                  </a:cubicBezTo>
                  <a:cubicBezTo>
                    <a:pt x="747" y="885"/>
                    <a:pt x="747" y="885"/>
                    <a:pt x="747" y="885"/>
                  </a:cubicBezTo>
                  <a:cubicBezTo>
                    <a:pt x="747" y="885"/>
                    <a:pt x="739" y="885"/>
                    <a:pt x="735" y="884"/>
                  </a:cubicBezTo>
                  <a:cubicBezTo>
                    <a:pt x="732" y="883"/>
                    <a:pt x="732" y="879"/>
                    <a:pt x="733" y="877"/>
                  </a:cubicBezTo>
                  <a:cubicBezTo>
                    <a:pt x="734" y="875"/>
                    <a:pt x="731" y="874"/>
                    <a:pt x="730" y="872"/>
                  </a:cubicBezTo>
                  <a:cubicBezTo>
                    <a:pt x="728" y="871"/>
                    <a:pt x="728" y="868"/>
                    <a:pt x="728" y="868"/>
                  </a:cubicBezTo>
                  <a:cubicBezTo>
                    <a:pt x="708" y="872"/>
                    <a:pt x="708" y="872"/>
                    <a:pt x="708" y="872"/>
                  </a:cubicBezTo>
                  <a:cubicBezTo>
                    <a:pt x="704" y="846"/>
                    <a:pt x="704" y="846"/>
                    <a:pt x="704" y="846"/>
                  </a:cubicBezTo>
                  <a:cubicBezTo>
                    <a:pt x="704" y="846"/>
                    <a:pt x="708" y="839"/>
                    <a:pt x="706" y="834"/>
                  </a:cubicBezTo>
                  <a:cubicBezTo>
                    <a:pt x="704" y="827"/>
                    <a:pt x="697" y="829"/>
                    <a:pt x="697" y="829"/>
                  </a:cubicBezTo>
                  <a:cubicBezTo>
                    <a:pt x="689" y="805"/>
                    <a:pt x="689" y="805"/>
                    <a:pt x="689" y="805"/>
                  </a:cubicBezTo>
                  <a:cubicBezTo>
                    <a:pt x="695" y="795"/>
                    <a:pt x="695" y="795"/>
                    <a:pt x="695" y="795"/>
                  </a:cubicBezTo>
                  <a:cubicBezTo>
                    <a:pt x="696" y="792"/>
                    <a:pt x="690" y="791"/>
                    <a:pt x="690" y="786"/>
                  </a:cubicBezTo>
                  <a:cubicBezTo>
                    <a:pt x="689" y="781"/>
                    <a:pt x="692" y="776"/>
                    <a:pt x="699" y="776"/>
                  </a:cubicBezTo>
                  <a:cubicBezTo>
                    <a:pt x="704" y="776"/>
                    <a:pt x="712" y="783"/>
                    <a:pt x="714" y="786"/>
                  </a:cubicBezTo>
                  <a:cubicBezTo>
                    <a:pt x="717" y="791"/>
                    <a:pt x="722" y="790"/>
                    <a:pt x="726" y="790"/>
                  </a:cubicBezTo>
                  <a:cubicBezTo>
                    <a:pt x="730" y="790"/>
                    <a:pt x="734" y="780"/>
                    <a:pt x="734" y="774"/>
                  </a:cubicBezTo>
                  <a:cubicBezTo>
                    <a:pt x="735" y="768"/>
                    <a:pt x="730" y="773"/>
                    <a:pt x="730" y="773"/>
                  </a:cubicBezTo>
                  <a:cubicBezTo>
                    <a:pt x="730" y="773"/>
                    <a:pt x="728" y="770"/>
                    <a:pt x="725" y="768"/>
                  </a:cubicBezTo>
                  <a:cubicBezTo>
                    <a:pt x="722" y="766"/>
                    <a:pt x="716" y="758"/>
                    <a:pt x="716" y="758"/>
                  </a:cubicBezTo>
                  <a:cubicBezTo>
                    <a:pt x="713" y="758"/>
                    <a:pt x="713" y="758"/>
                    <a:pt x="713" y="758"/>
                  </a:cubicBezTo>
                  <a:cubicBezTo>
                    <a:pt x="714" y="755"/>
                    <a:pt x="714" y="755"/>
                    <a:pt x="714" y="755"/>
                  </a:cubicBezTo>
                  <a:cubicBezTo>
                    <a:pt x="714" y="755"/>
                    <a:pt x="717" y="754"/>
                    <a:pt x="721" y="753"/>
                  </a:cubicBezTo>
                  <a:cubicBezTo>
                    <a:pt x="725" y="752"/>
                    <a:pt x="724" y="742"/>
                    <a:pt x="724" y="742"/>
                  </a:cubicBezTo>
                  <a:cubicBezTo>
                    <a:pt x="724" y="742"/>
                    <a:pt x="728" y="738"/>
                    <a:pt x="729" y="734"/>
                  </a:cubicBezTo>
                  <a:cubicBezTo>
                    <a:pt x="730" y="731"/>
                    <a:pt x="724" y="732"/>
                    <a:pt x="724" y="732"/>
                  </a:cubicBezTo>
                  <a:cubicBezTo>
                    <a:pt x="722" y="725"/>
                    <a:pt x="722" y="725"/>
                    <a:pt x="722" y="725"/>
                  </a:cubicBezTo>
                  <a:cubicBezTo>
                    <a:pt x="729" y="721"/>
                    <a:pt x="729" y="721"/>
                    <a:pt x="729" y="721"/>
                  </a:cubicBezTo>
                  <a:cubicBezTo>
                    <a:pt x="733" y="714"/>
                    <a:pt x="733" y="714"/>
                    <a:pt x="733" y="714"/>
                  </a:cubicBezTo>
                  <a:cubicBezTo>
                    <a:pt x="733" y="714"/>
                    <a:pt x="742" y="709"/>
                    <a:pt x="742" y="707"/>
                  </a:cubicBezTo>
                  <a:cubicBezTo>
                    <a:pt x="742" y="704"/>
                    <a:pt x="738" y="705"/>
                    <a:pt x="737" y="702"/>
                  </a:cubicBezTo>
                  <a:cubicBezTo>
                    <a:pt x="736" y="701"/>
                    <a:pt x="743" y="699"/>
                    <a:pt x="743" y="697"/>
                  </a:cubicBezTo>
                  <a:cubicBezTo>
                    <a:pt x="743" y="696"/>
                    <a:pt x="740" y="691"/>
                    <a:pt x="741" y="690"/>
                  </a:cubicBezTo>
                  <a:cubicBezTo>
                    <a:pt x="742" y="688"/>
                    <a:pt x="746" y="686"/>
                    <a:pt x="746" y="686"/>
                  </a:cubicBezTo>
                  <a:cubicBezTo>
                    <a:pt x="741" y="682"/>
                    <a:pt x="741" y="682"/>
                    <a:pt x="741" y="682"/>
                  </a:cubicBezTo>
                  <a:cubicBezTo>
                    <a:pt x="749" y="682"/>
                    <a:pt x="749" y="682"/>
                    <a:pt x="749" y="682"/>
                  </a:cubicBezTo>
                  <a:cubicBezTo>
                    <a:pt x="749" y="682"/>
                    <a:pt x="756" y="678"/>
                    <a:pt x="758" y="678"/>
                  </a:cubicBezTo>
                  <a:cubicBezTo>
                    <a:pt x="760" y="679"/>
                    <a:pt x="756" y="686"/>
                    <a:pt x="759" y="686"/>
                  </a:cubicBezTo>
                  <a:cubicBezTo>
                    <a:pt x="763" y="688"/>
                    <a:pt x="764" y="679"/>
                    <a:pt x="764" y="679"/>
                  </a:cubicBezTo>
                  <a:cubicBezTo>
                    <a:pt x="764" y="679"/>
                    <a:pt x="767" y="680"/>
                    <a:pt x="769" y="678"/>
                  </a:cubicBezTo>
                  <a:cubicBezTo>
                    <a:pt x="772" y="677"/>
                    <a:pt x="766" y="673"/>
                    <a:pt x="767" y="670"/>
                  </a:cubicBezTo>
                  <a:cubicBezTo>
                    <a:pt x="769" y="667"/>
                    <a:pt x="775" y="667"/>
                    <a:pt x="775" y="667"/>
                  </a:cubicBezTo>
                  <a:cubicBezTo>
                    <a:pt x="773" y="662"/>
                    <a:pt x="773" y="662"/>
                    <a:pt x="773" y="662"/>
                  </a:cubicBezTo>
                  <a:cubicBezTo>
                    <a:pt x="776" y="661"/>
                    <a:pt x="776" y="661"/>
                    <a:pt x="776" y="661"/>
                  </a:cubicBezTo>
                  <a:cubicBezTo>
                    <a:pt x="776" y="661"/>
                    <a:pt x="787" y="668"/>
                    <a:pt x="791" y="667"/>
                  </a:cubicBezTo>
                  <a:cubicBezTo>
                    <a:pt x="795" y="667"/>
                    <a:pt x="792" y="663"/>
                    <a:pt x="792" y="663"/>
                  </a:cubicBezTo>
                  <a:cubicBezTo>
                    <a:pt x="798" y="663"/>
                    <a:pt x="798" y="663"/>
                    <a:pt x="798" y="663"/>
                  </a:cubicBezTo>
                  <a:cubicBezTo>
                    <a:pt x="798" y="663"/>
                    <a:pt x="806" y="655"/>
                    <a:pt x="812" y="654"/>
                  </a:cubicBezTo>
                  <a:cubicBezTo>
                    <a:pt x="818" y="653"/>
                    <a:pt x="816" y="659"/>
                    <a:pt x="820" y="660"/>
                  </a:cubicBezTo>
                  <a:cubicBezTo>
                    <a:pt x="822" y="661"/>
                    <a:pt x="823" y="660"/>
                    <a:pt x="825" y="657"/>
                  </a:cubicBezTo>
                  <a:cubicBezTo>
                    <a:pt x="827" y="655"/>
                    <a:pt x="830" y="655"/>
                    <a:pt x="834" y="658"/>
                  </a:cubicBezTo>
                  <a:cubicBezTo>
                    <a:pt x="838" y="661"/>
                    <a:pt x="842" y="661"/>
                    <a:pt x="845" y="661"/>
                  </a:cubicBezTo>
                  <a:cubicBezTo>
                    <a:pt x="849" y="661"/>
                    <a:pt x="850" y="661"/>
                    <a:pt x="850" y="664"/>
                  </a:cubicBezTo>
                  <a:cubicBezTo>
                    <a:pt x="850" y="666"/>
                    <a:pt x="852" y="670"/>
                    <a:pt x="855" y="672"/>
                  </a:cubicBezTo>
                  <a:cubicBezTo>
                    <a:pt x="858" y="674"/>
                    <a:pt x="859" y="669"/>
                    <a:pt x="860" y="666"/>
                  </a:cubicBezTo>
                  <a:cubicBezTo>
                    <a:pt x="861" y="664"/>
                    <a:pt x="855" y="664"/>
                    <a:pt x="854" y="661"/>
                  </a:cubicBezTo>
                  <a:cubicBezTo>
                    <a:pt x="853" y="657"/>
                    <a:pt x="849" y="658"/>
                    <a:pt x="846" y="658"/>
                  </a:cubicBezTo>
                  <a:cubicBezTo>
                    <a:pt x="845" y="657"/>
                    <a:pt x="845" y="655"/>
                    <a:pt x="846" y="652"/>
                  </a:cubicBezTo>
                  <a:cubicBezTo>
                    <a:pt x="848" y="649"/>
                    <a:pt x="856" y="652"/>
                    <a:pt x="856" y="652"/>
                  </a:cubicBezTo>
                  <a:cubicBezTo>
                    <a:pt x="856" y="652"/>
                    <a:pt x="858" y="651"/>
                    <a:pt x="861" y="651"/>
                  </a:cubicBezTo>
                  <a:cubicBezTo>
                    <a:pt x="863" y="652"/>
                    <a:pt x="863" y="653"/>
                    <a:pt x="863" y="653"/>
                  </a:cubicBezTo>
                  <a:cubicBezTo>
                    <a:pt x="884" y="652"/>
                    <a:pt x="884" y="652"/>
                    <a:pt x="884" y="652"/>
                  </a:cubicBezTo>
                  <a:cubicBezTo>
                    <a:pt x="884" y="652"/>
                    <a:pt x="887" y="643"/>
                    <a:pt x="888" y="640"/>
                  </a:cubicBezTo>
                  <a:cubicBezTo>
                    <a:pt x="889" y="635"/>
                    <a:pt x="886" y="631"/>
                    <a:pt x="886" y="631"/>
                  </a:cubicBezTo>
                  <a:cubicBezTo>
                    <a:pt x="889" y="630"/>
                    <a:pt x="889" y="630"/>
                    <a:pt x="889" y="630"/>
                  </a:cubicBezTo>
                  <a:cubicBezTo>
                    <a:pt x="888" y="620"/>
                    <a:pt x="888" y="620"/>
                    <a:pt x="888" y="620"/>
                  </a:cubicBezTo>
                  <a:cubicBezTo>
                    <a:pt x="888" y="620"/>
                    <a:pt x="893" y="623"/>
                    <a:pt x="896" y="623"/>
                  </a:cubicBezTo>
                  <a:cubicBezTo>
                    <a:pt x="898" y="622"/>
                    <a:pt x="895" y="617"/>
                    <a:pt x="895" y="617"/>
                  </a:cubicBezTo>
                  <a:cubicBezTo>
                    <a:pt x="903" y="611"/>
                    <a:pt x="903" y="611"/>
                    <a:pt x="903" y="611"/>
                  </a:cubicBezTo>
                  <a:cubicBezTo>
                    <a:pt x="903" y="611"/>
                    <a:pt x="912" y="614"/>
                    <a:pt x="916" y="612"/>
                  </a:cubicBezTo>
                  <a:cubicBezTo>
                    <a:pt x="918" y="611"/>
                    <a:pt x="915" y="608"/>
                    <a:pt x="916" y="606"/>
                  </a:cubicBezTo>
                  <a:cubicBezTo>
                    <a:pt x="916" y="606"/>
                    <a:pt x="921" y="606"/>
                    <a:pt x="921" y="606"/>
                  </a:cubicBezTo>
                  <a:cubicBezTo>
                    <a:pt x="915" y="600"/>
                    <a:pt x="915" y="600"/>
                    <a:pt x="915" y="600"/>
                  </a:cubicBezTo>
                  <a:cubicBezTo>
                    <a:pt x="915" y="600"/>
                    <a:pt x="926" y="595"/>
                    <a:pt x="928" y="594"/>
                  </a:cubicBezTo>
                  <a:cubicBezTo>
                    <a:pt x="930" y="592"/>
                    <a:pt x="927" y="588"/>
                    <a:pt x="927" y="588"/>
                  </a:cubicBezTo>
                  <a:cubicBezTo>
                    <a:pt x="927" y="588"/>
                    <a:pt x="931" y="587"/>
                    <a:pt x="934" y="586"/>
                  </a:cubicBezTo>
                  <a:cubicBezTo>
                    <a:pt x="938" y="586"/>
                    <a:pt x="938" y="590"/>
                    <a:pt x="944" y="593"/>
                  </a:cubicBezTo>
                  <a:cubicBezTo>
                    <a:pt x="949" y="596"/>
                    <a:pt x="957" y="591"/>
                    <a:pt x="963" y="588"/>
                  </a:cubicBezTo>
                  <a:cubicBezTo>
                    <a:pt x="963" y="534"/>
                    <a:pt x="963" y="534"/>
                    <a:pt x="963" y="534"/>
                  </a:cubicBezTo>
                  <a:cubicBezTo>
                    <a:pt x="957" y="535"/>
                    <a:pt x="957" y="535"/>
                    <a:pt x="957" y="535"/>
                  </a:cubicBezTo>
                  <a:cubicBezTo>
                    <a:pt x="957" y="535"/>
                    <a:pt x="959" y="532"/>
                    <a:pt x="957" y="529"/>
                  </a:cubicBezTo>
                  <a:cubicBezTo>
                    <a:pt x="955" y="527"/>
                    <a:pt x="945" y="534"/>
                    <a:pt x="945" y="534"/>
                  </a:cubicBezTo>
                  <a:cubicBezTo>
                    <a:pt x="943" y="530"/>
                    <a:pt x="943" y="530"/>
                    <a:pt x="943" y="530"/>
                  </a:cubicBezTo>
                  <a:cubicBezTo>
                    <a:pt x="948" y="515"/>
                    <a:pt x="948" y="515"/>
                    <a:pt x="948" y="515"/>
                  </a:cubicBezTo>
                  <a:cubicBezTo>
                    <a:pt x="952" y="514"/>
                    <a:pt x="952" y="514"/>
                    <a:pt x="952" y="514"/>
                  </a:cubicBezTo>
                  <a:cubicBezTo>
                    <a:pt x="953" y="499"/>
                    <a:pt x="953" y="499"/>
                    <a:pt x="953" y="499"/>
                  </a:cubicBezTo>
                  <a:cubicBezTo>
                    <a:pt x="947" y="497"/>
                    <a:pt x="947" y="497"/>
                    <a:pt x="947" y="497"/>
                  </a:cubicBezTo>
                  <a:cubicBezTo>
                    <a:pt x="943" y="498"/>
                    <a:pt x="943" y="498"/>
                    <a:pt x="943" y="498"/>
                  </a:cubicBezTo>
                  <a:cubicBezTo>
                    <a:pt x="934" y="495"/>
                    <a:pt x="934" y="495"/>
                    <a:pt x="934" y="495"/>
                  </a:cubicBezTo>
                  <a:cubicBezTo>
                    <a:pt x="934" y="495"/>
                    <a:pt x="936" y="483"/>
                    <a:pt x="936" y="482"/>
                  </a:cubicBezTo>
                  <a:cubicBezTo>
                    <a:pt x="936" y="481"/>
                    <a:pt x="932" y="480"/>
                    <a:pt x="932" y="480"/>
                  </a:cubicBezTo>
                  <a:cubicBezTo>
                    <a:pt x="939" y="475"/>
                    <a:pt x="939" y="475"/>
                    <a:pt x="939" y="475"/>
                  </a:cubicBezTo>
                  <a:cubicBezTo>
                    <a:pt x="943" y="471"/>
                    <a:pt x="943" y="471"/>
                    <a:pt x="943" y="471"/>
                  </a:cubicBezTo>
                  <a:cubicBezTo>
                    <a:pt x="949" y="471"/>
                    <a:pt x="949" y="471"/>
                    <a:pt x="949" y="471"/>
                  </a:cubicBezTo>
                  <a:cubicBezTo>
                    <a:pt x="949" y="471"/>
                    <a:pt x="953" y="465"/>
                    <a:pt x="955" y="463"/>
                  </a:cubicBezTo>
                  <a:cubicBezTo>
                    <a:pt x="958" y="462"/>
                    <a:pt x="957" y="460"/>
                    <a:pt x="953" y="457"/>
                  </a:cubicBezTo>
                  <a:cubicBezTo>
                    <a:pt x="951" y="455"/>
                    <a:pt x="949" y="459"/>
                    <a:pt x="946" y="460"/>
                  </a:cubicBezTo>
                  <a:cubicBezTo>
                    <a:pt x="944" y="461"/>
                    <a:pt x="940" y="461"/>
                    <a:pt x="940" y="461"/>
                  </a:cubicBezTo>
                  <a:cubicBezTo>
                    <a:pt x="941" y="463"/>
                    <a:pt x="941" y="463"/>
                    <a:pt x="941" y="463"/>
                  </a:cubicBezTo>
                  <a:cubicBezTo>
                    <a:pt x="930" y="467"/>
                    <a:pt x="930" y="467"/>
                    <a:pt x="930" y="467"/>
                  </a:cubicBezTo>
                  <a:cubicBezTo>
                    <a:pt x="927" y="458"/>
                    <a:pt x="927" y="458"/>
                    <a:pt x="927" y="458"/>
                  </a:cubicBezTo>
                  <a:cubicBezTo>
                    <a:pt x="927" y="458"/>
                    <a:pt x="934" y="455"/>
                    <a:pt x="931" y="453"/>
                  </a:cubicBezTo>
                  <a:cubicBezTo>
                    <a:pt x="927" y="450"/>
                    <a:pt x="923" y="458"/>
                    <a:pt x="923" y="458"/>
                  </a:cubicBezTo>
                  <a:cubicBezTo>
                    <a:pt x="919" y="457"/>
                    <a:pt x="919" y="457"/>
                    <a:pt x="919" y="457"/>
                  </a:cubicBezTo>
                  <a:cubicBezTo>
                    <a:pt x="913" y="460"/>
                    <a:pt x="913" y="460"/>
                    <a:pt x="913" y="460"/>
                  </a:cubicBezTo>
                  <a:cubicBezTo>
                    <a:pt x="915" y="456"/>
                    <a:pt x="915" y="456"/>
                    <a:pt x="915" y="456"/>
                  </a:cubicBezTo>
                  <a:cubicBezTo>
                    <a:pt x="914" y="448"/>
                    <a:pt x="914" y="448"/>
                    <a:pt x="914" y="448"/>
                  </a:cubicBezTo>
                  <a:cubicBezTo>
                    <a:pt x="906" y="449"/>
                    <a:pt x="906" y="449"/>
                    <a:pt x="906" y="449"/>
                  </a:cubicBezTo>
                  <a:cubicBezTo>
                    <a:pt x="912" y="443"/>
                    <a:pt x="912" y="443"/>
                    <a:pt x="912" y="443"/>
                  </a:cubicBezTo>
                  <a:cubicBezTo>
                    <a:pt x="909" y="442"/>
                    <a:pt x="909" y="442"/>
                    <a:pt x="909" y="442"/>
                  </a:cubicBezTo>
                  <a:cubicBezTo>
                    <a:pt x="910" y="436"/>
                    <a:pt x="910" y="436"/>
                    <a:pt x="910" y="436"/>
                  </a:cubicBezTo>
                  <a:cubicBezTo>
                    <a:pt x="918" y="436"/>
                    <a:pt x="918" y="436"/>
                    <a:pt x="918" y="436"/>
                  </a:cubicBezTo>
                  <a:cubicBezTo>
                    <a:pt x="920" y="432"/>
                    <a:pt x="920" y="432"/>
                    <a:pt x="920" y="432"/>
                  </a:cubicBezTo>
                  <a:cubicBezTo>
                    <a:pt x="926" y="434"/>
                    <a:pt x="926" y="434"/>
                    <a:pt x="926" y="434"/>
                  </a:cubicBezTo>
                  <a:cubicBezTo>
                    <a:pt x="927" y="429"/>
                    <a:pt x="927" y="429"/>
                    <a:pt x="927" y="429"/>
                  </a:cubicBezTo>
                  <a:cubicBezTo>
                    <a:pt x="932" y="421"/>
                    <a:pt x="932" y="421"/>
                    <a:pt x="932" y="421"/>
                  </a:cubicBezTo>
                  <a:cubicBezTo>
                    <a:pt x="932" y="421"/>
                    <a:pt x="934" y="427"/>
                    <a:pt x="939" y="425"/>
                  </a:cubicBezTo>
                  <a:cubicBezTo>
                    <a:pt x="942" y="424"/>
                    <a:pt x="935" y="416"/>
                    <a:pt x="935" y="416"/>
                  </a:cubicBezTo>
                  <a:cubicBezTo>
                    <a:pt x="945" y="407"/>
                    <a:pt x="945" y="407"/>
                    <a:pt x="945" y="407"/>
                  </a:cubicBezTo>
                  <a:cubicBezTo>
                    <a:pt x="943" y="402"/>
                    <a:pt x="943" y="402"/>
                    <a:pt x="943" y="402"/>
                  </a:cubicBezTo>
                  <a:cubicBezTo>
                    <a:pt x="948" y="400"/>
                    <a:pt x="948" y="400"/>
                    <a:pt x="948" y="400"/>
                  </a:cubicBezTo>
                  <a:cubicBezTo>
                    <a:pt x="952" y="392"/>
                    <a:pt x="952" y="392"/>
                    <a:pt x="952" y="392"/>
                  </a:cubicBezTo>
                  <a:cubicBezTo>
                    <a:pt x="952" y="392"/>
                    <a:pt x="956" y="392"/>
                    <a:pt x="957" y="390"/>
                  </a:cubicBezTo>
                  <a:cubicBezTo>
                    <a:pt x="958" y="388"/>
                    <a:pt x="955" y="386"/>
                    <a:pt x="955" y="386"/>
                  </a:cubicBezTo>
                  <a:cubicBezTo>
                    <a:pt x="963" y="373"/>
                    <a:pt x="963" y="373"/>
                    <a:pt x="963" y="373"/>
                  </a:cubicBezTo>
                  <a:lnTo>
                    <a:pt x="963" y="0"/>
                  </a:lnTo>
                  <a:close/>
                  <a:moveTo>
                    <a:pt x="186" y="522"/>
                  </a:moveTo>
                  <a:cubicBezTo>
                    <a:pt x="185" y="528"/>
                    <a:pt x="181" y="527"/>
                    <a:pt x="181" y="527"/>
                  </a:cubicBezTo>
                  <a:cubicBezTo>
                    <a:pt x="181" y="527"/>
                    <a:pt x="188" y="539"/>
                    <a:pt x="184" y="541"/>
                  </a:cubicBezTo>
                  <a:cubicBezTo>
                    <a:pt x="180" y="543"/>
                    <a:pt x="174" y="541"/>
                    <a:pt x="174" y="541"/>
                  </a:cubicBezTo>
                  <a:cubicBezTo>
                    <a:pt x="167" y="542"/>
                    <a:pt x="167" y="542"/>
                    <a:pt x="167" y="542"/>
                  </a:cubicBezTo>
                  <a:cubicBezTo>
                    <a:pt x="163" y="548"/>
                    <a:pt x="163" y="548"/>
                    <a:pt x="163" y="548"/>
                  </a:cubicBezTo>
                  <a:cubicBezTo>
                    <a:pt x="163" y="548"/>
                    <a:pt x="170" y="557"/>
                    <a:pt x="164" y="557"/>
                  </a:cubicBezTo>
                  <a:cubicBezTo>
                    <a:pt x="159" y="558"/>
                    <a:pt x="152" y="557"/>
                    <a:pt x="152" y="557"/>
                  </a:cubicBezTo>
                  <a:cubicBezTo>
                    <a:pt x="152" y="549"/>
                    <a:pt x="152" y="549"/>
                    <a:pt x="152" y="549"/>
                  </a:cubicBezTo>
                  <a:cubicBezTo>
                    <a:pt x="147" y="547"/>
                    <a:pt x="147" y="547"/>
                    <a:pt x="147" y="547"/>
                  </a:cubicBezTo>
                  <a:cubicBezTo>
                    <a:pt x="147" y="547"/>
                    <a:pt x="149" y="543"/>
                    <a:pt x="145" y="539"/>
                  </a:cubicBezTo>
                  <a:cubicBezTo>
                    <a:pt x="141" y="536"/>
                    <a:pt x="135" y="532"/>
                    <a:pt x="135" y="532"/>
                  </a:cubicBezTo>
                  <a:cubicBezTo>
                    <a:pt x="135" y="532"/>
                    <a:pt x="135" y="528"/>
                    <a:pt x="133" y="524"/>
                  </a:cubicBezTo>
                  <a:cubicBezTo>
                    <a:pt x="130" y="520"/>
                    <a:pt x="113" y="516"/>
                    <a:pt x="113" y="513"/>
                  </a:cubicBezTo>
                  <a:cubicBezTo>
                    <a:pt x="114" y="509"/>
                    <a:pt x="121" y="506"/>
                    <a:pt x="121" y="506"/>
                  </a:cubicBezTo>
                  <a:cubicBezTo>
                    <a:pt x="119" y="500"/>
                    <a:pt x="119" y="500"/>
                    <a:pt x="119" y="500"/>
                  </a:cubicBezTo>
                  <a:cubicBezTo>
                    <a:pt x="119" y="500"/>
                    <a:pt x="126" y="497"/>
                    <a:pt x="126" y="494"/>
                  </a:cubicBezTo>
                  <a:cubicBezTo>
                    <a:pt x="126" y="490"/>
                    <a:pt x="127" y="485"/>
                    <a:pt x="127" y="485"/>
                  </a:cubicBezTo>
                  <a:cubicBezTo>
                    <a:pt x="130" y="486"/>
                    <a:pt x="134" y="486"/>
                    <a:pt x="134" y="486"/>
                  </a:cubicBezTo>
                  <a:cubicBezTo>
                    <a:pt x="137" y="489"/>
                    <a:pt x="137" y="489"/>
                    <a:pt x="137" y="489"/>
                  </a:cubicBezTo>
                  <a:cubicBezTo>
                    <a:pt x="137" y="487"/>
                    <a:pt x="137" y="487"/>
                    <a:pt x="137" y="487"/>
                  </a:cubicBezTo>
                  <a:cubicBezTo>
                    <a:pt x="143" y="487"/>
                    <a:pt x="143" y="487"/>
                    <a:pt x="143" y="487"/>
                  </a:cubicBezTo>
                  <a:cubicBezTo>
                    <a:pt x="147" y="494"/>
                    <a:pt x="147" y="494"/>
                    <a:pt x="147" y="494"/>
                  </a:cubicBezTo>
                  <a:cubicBezTo>
                    <a:pt x="149" y="492"/>
                    <a:pt x="149" y="492"/>
                    <a:pt x="149" y="492"/>
                  </a:cubicBezTo>
                  <a:cubicBezTo>
                    <a:pt x="153" y="496"/>
                    <a:pt x="153" y="496"/>
                    <a:pt x="153" y="496"/>
                  </a:cubicBezTo>
                  <a:cubicBezTo>
                    <a:pt x="146" y="496"/>
                    <a:pt x="146" y="496"/>
                    <a:pt x="146" y="496"/>
                  </a:cubicBezTo>
                  <a:cubicBezTo>
                    <a:pt x="146" y="496"/>
                    <a:pt x="145" y="498"/>
                    <a:pt x="147" y="499"/>
                  </a:cubicBezTo>
                  <a:cubicBezTo>
                    <a:pt x="149" y="500"/>
                    <a:pt x="150" y="498"/>
                    <a:pt x="150" y="498"/>
                  </a:cubicBezTo>
                  <a:cubicBezTo>
                    <a:pt x="150" y="498"/>
                    <a:pt x="164" y="496"/>
                    <a:pt x="169" y="500"/>
                  </a:cubicBezTo>
                  <a:cubicBezTo>
                    <a:pt x="173" y="504"/>
                    <a:pt x="174" y="507"/>
                    <a:pt x="174" y="507"/>
                  </a:cubicBezTo>
                  <a:cubicBezTo>
                    <a:pt x="180" y="510"/>
                    <a:pt x="180" y="510"/>
                    <a:pt x="180" y="510"/>
                  </a:cubicBezTo>
                  <a:cubicBezTo>
                    <a:pt x="182" y="517"/>
                    <a:pt x="182" y="517"/>
                    <a:pt x="182" y="517"/>
                  </a:cubicBezTo>
                  <a:cubicBezTo>
                    <a:pt x="182" y="517"/>
                    <a:pt x="187" y="518"/>
                    <a:pt x="186" y="522"/>
                  </a:cubicBezTo>
                  <a:close/>
                  <a:moveTo>
                    <a:pt x="246" y="478"/>
                  </a:moveTo>
                  <a:cubicBezTo>
                    <a:pt x="245" y="481"/>
                    <a:pt x="245" y="486"/>
                    <a:pt x="245" y="486"/>
                  </a:cubicBezTo>
                  <a:cubicBezTo>
                    <a:pt x="236" y="487"/>
                    <a:pt x="236" y="487"/>
                    <a:pt x="236" y="487"/>
                  </a:cubicBezTo>
                  <a:cubicBezTo>
                    <a:pt x="236" y="487"/>
                    <a:pt x="240" y="481"/>
                    <a:pt x="234" y="475"/>
                  </a:cubicBezTo>
                  <a:cubicBezTo>
                    <a:pt x="228" y="469"/>
                    <a:pt x="220" y="468"/>
                    <a:pt x="220" y="468"/>
                  </a:cubicBezTo>
                  <a:cubicBezTo>
                    <a:pt x="209" y="466"/>
                    <a:pt x="209" y="466"/>
                    <a:pt x="209" y="466"/>
                  </a:cubicBezTo>
                  <a:cubicBezTo>
                    <a:pt x="195" y="455"/>
                    <a:pt x="195" y="455"/>
                    <a:pt x="195" y="455"/>
                  </a:cubicBezTo>
                  <a:cubicBezTo>
                    <a:pt x="202" y="459"/>
                    <a:pt x="202" y="459"/>
                    <a:pt x="202" y="459"/>
                  </a:cubicBezTo>
                  <a:cubicBezTo>
                    <a:pt x="204" y="459"/>
                    <a:pt x="204" y="459"/>
                    <a:pt x="204" y="459"/>
                  </a:cubicBezTo>
                  <a:cubicBezTo>
                    <a:pt x="204" y="453"/>
                    <a:pt x="204" y="453"/>
                    <a:pt x="204" y="453"/>
                  </a:cubicBezTo>
                  <a:cubicBezTo>
                    <a:pt x="198" y="449"/>
                    <a:pt x="198" y="449"/>
                    <a:pt x="198" y="449"/>
                  </a:cubicBezTo>
                  <a:cubicBezTo>
                    <a:pt x="196" y="448"/>
                    <a:pt x="196" y="448"/>
                    <a:pt x="196" y="448"/>
                  </a:cubicBezTo>
                  <a:cubicBezTo>
                    <a:pt x="190" y="442"/>
                    <a:pt x="190" y="442"/>
                    <a:pt x="190" y="442"/>
                  </a:cubicBezTo>
                  <a:cubicBezTo>
                    <a:pt x="185" y="436"/>
                    <a:pt x="185" y="436"/>
                    <a:pt x="185" y="436"/>
                  </a:cubicBezTo>
                  <a:cubicBezTo>
                    <a:pt x="186" y="436"/>
                    <a:pt x="186" y="436"/>
                    <a:pt x="186" y="436"/>
                  </a:cubicBezTo>
                  <a:cubicBezTo>
                    <a:pt x="192" y="440"/>
                    <a:pt x="192" y="440"/>
                    <a:pt x="192" y="440"/>
                  </a:cubicBezTo>
                  <a:cubicBezTo>
                    <a:pt x="194" y="444"/>
                    <a:pt x="194" y="444"/>
                    <a:pt x="194" y="444"/>
                  </a:cubicBezTo>
                  <a:cubicBezTo>
                    <a:pt x="204" y="449"/>
                    <a:pt x="204" y="449"/>
                    <a:pt x="204" y="449"/>
                  </a:cubicBezTo>
                  <a:cubicBezTo>
                    <a:pt x="204" y="447"/>
                    <a:pt x="204" y="447"/>
                    <a:pt x="204" y="447"/>
                  </a:cubicBezTo>
                  <a:cubicBezTo>
                    <a:pt x="200" y="442"/>
                    <a:pt x="200" y="442"/>
                    <a:pt x="200" y="442"/>
                  </a:cubicBezTo>
                  <a:cubicBezTo>
                    <a:pt x="203" y="442"/>
                    <a:pt x="203" y="442"/>
                    <a:pt x="203" y="442"/>
                  </a:cubicBezTo>
                  <a:cubicBezTo>
                    <a:pt x="193" y="434"/>
                    <a:pt x="193" y="434"/>
                    <a:pt x="193" y="434"/>
                  </a:cubicBezTo>
                  <a:cubicBezTo>
                    <a:pt x="202" y="438"/>
                    <a:pt x="202" y="438"/>
                    <a:pt x="202" y="438"/>
                  </a:cubicBezTo>
                  <a:cubicBezTo>
                    <a:pt x="193" y="428"/>
                    <a:pt x="193" y="428"/>
                    <a:pt x="193" y="428"/>
                  </a:cubicBezTo>
                  <a:cubicBezTo>
                    <a:pt x="193" y="428"/>
                    <a:pt x="204" y="436"/>
                    <a:pt x="205" y="438"/>
                  </a:cubicBezTo>
                  <a:cubicBezTo>
                    <a:pt x="206" y="440"/>
                    <a:pt x="211" y="445"/>
                    <a:pt x="212" y="445"/>
                  </a:cubicBezTo>
                  <a:cubicBezTo>
                    <a:pt x="213" y="445"/>
                    <a:pt x="213" y="443"/>
                    <a:pt x="213" y="443"/>
                  </a:cubicBezTo>
                  <a:cubicBezTo>
                    <a:pt x="213" y="443"/>
                    <a:pt x="208" y="440"/>
                    <a:pt x="209" y="439"/>
                  </a:cubicBezTo>
                  <a:cubicBezTo>
                    <a:pt x="209" y="437"/>
                    <a:pt x="218" y="443"/>
                    <a:pt x="218" y="436"/>
                  </a:cubicBezTo>
                  <a:cubicBezTo>
                    <a:pt x="219" y="430"/>
                    <a:pt x="211" y="424"/>
                    <a:pt x="211" y="424"/>
                  </a:cubicBezTo>
                  <a:cubicBezTo>
                    <a:pt x="207" y="424"/>
                    <a:pt x="207" y="424"/>
                    <a:pt x="207" y="424"/>
                  </a:cubicBezTo>
                  <a:cubicBezTo>
                    <a:pt x="201" y="422"/>
                    <a:pt x="201" y="422"/>
                    <a:pt x="201" y="422"/>
                  </a:cubicBezTo>
                  <a:cubicBezTo>
                    <a:pt x="199" y="422"/>
                    <a:pt x="199" y="422"/>
                    <a:pt x="199" y="422"/>
                  </a:cubicBezTo>
                  <a:cubicBezTo>
                    <a:pt x="206" y="432"/>
                    <a:pt x="206" y="432"/>
                    <a:pt x="206" y="432"/>
                  </a:cubicBezTo>
                  <a:cubicBezTo>
                    <a:pt x="206" y="432"/>
                    <a:pt x="186" y="416"/>
                    <a:pt x="187" y="415"/>
                  </a:cubicBezTo>
                  <a:cubicBezTo>
                    <a:pt x="189" y="413"/>
                    <a:pt x="193" y="416"/>
                    <a:pt x="193" y="416"/>
                  </a:cubicBezTo>
                  <a:cubicBezTo>
                    <a:pt x="193" y="416"/>
                    <a:pt x="197" y="415"/>
                    <a:pt x="199" y="416"/>
                  </a:cubicBezTo>
                  <a:cubicBezTo>
                    <a:pt x="201" y="416"/>
                    <a:pt x="208" y="420"/>
                    <a:pt x="208" y="420"/>
                  </a:cubicBezTo>
                  <a:cubicBezTo>
                    <a:pt x="208" y="420"/>
                    <a:pt x="217" y="418"/>
                    <a:pt x="221" y="424"/>
                  </a:cubicBezTo>
                  <a:cubicBezTo>
                    <a:pt x="225" y="431"/>
                    <a:pt x="219" y="439"/>
                    <a:pt x="223" y="441"/>
                  </a:cubicBezTo>
                  <a:cubicBezTo>
                    <a:pt x="225" y="443"/>
                    <a:pt x="230" y="450"/>
                    <a:pt x="230" y="450"/>
                  </a:cubicBezTo>
                  <a:cubicBezTo>
                    <a:pt x="235" y="450"/>
                    <a:pt x="235" y="450"/>
                    <a:pt x="235" y="450"/>
                  </a:cubicBezTo>
                  <a:cubicBezTo>
                    <a:pt x="235" y="455"/>
                    <a:pt x="235" y="455"/>
                    <a:pt x="235" y="455"/>
                  </a:cubicBezTo>
                  <a:cubicBezTo>
                    <a:pt x="235" y="455"/>
                    <a:pt x="248" y="458"/>
                    <a:pt x="249" y="465"/>
                  </a:cubicBezTo>
                  <a:cubicBezTo>
                    <a:pt x="250" y="471"/>
                    <a:pt x="248" y="475"/>
                    <a:pt x="246" y="478"/>
                  </a:cubicBez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6179" name="Freeform 170"/>
            <p:cNvSpPr>
              <a:spLocks noEditPoints="1"/>
            </p:cNvSpPr>
            <p:nvPr/>
          </p:nvSpPr>
          <p:spPr bwMode="auto">
            <a:xfrm>
              <a:off x="2670" y="2286"/>
              <a:ext cx="226" cy="237"/>
            </a:xfrm>
            <a:custGeom>
              <a:avLst/>
              <a:gdLst>
                <a:gd name="T0" fmla="*/ 2034258 w 168"/>
                <a:gd name="T1" fmla="*/ 55747 h 177"/>
                <a:gd name="T2" fmla="*/ 1731768 w 168"/>
                <a:gd name="T3" fmla="*/ 110155 h 177"/>
                <a:gd name="T4" fmla="*/ 1272781 w 168"/>
                <a:gd name="T5" fmla="*/ 395924 h 177"/>
                <a:gd name="T6" fmla="*/ 1390207 w 168"/>
                <a:gd name="T7" fmla="*/ 506425 h 177"/>
                <a:gd name="T8" fmla="*/ 1372680 w 168"/>
                <a:gd name="T9" fmla="*/ 631352 h 177"/>
                <a:gd name="T10" fmla="*/ 1336742 w 168"/>
                <a:gd name="T11" fmla="*/ 648176 h 177"/>
                <a:gd name="T12" fmla="*/ 1104053 w 168"/>
                <a:gd name="T13" fmla="*/ 829108 h 177"/>
                <a:gd name="T14" fmla="*/ 1311385 w 168"/>
                <a:gd name="T15" fmla="*/ 823200 h 177"/>
                <a:gd name="T16" fmla="*/ 1447101 w 168"/>
                <a:gd name="T17" fmla="*/ 823200 h 177"/>
                <a:gd name="T18" fmla="*/ 1003537 w 168"/>
                <a:gd name="T19" fmla="*/ 806554 h 177"/>
                <a:gd name="T20" fmla="*/ 1085917 w 168"/>
                <a:gd name="T21" fmla="*/ 731662 h 177"/>
                <a:gd name="T22" fmla="*/ 1107091 w 168"/>
                <a:gd name="T23" fmla="*/ 501376 h 177"/>
                <a:gd name="T24" fmla="*/ 885192 w 168"/>
                <a:gd name="T25" fmla="*/ 367323 h 177"/>
                <a:gd name="T26" fmla="*/ 618773 w 168"/>
                <a:gd name="T27" fmla="*/ 1149174 h 177"/>
                <a:gd name="T28" fmla="*/ 428484 w 168"/>
                <a:gd name="T29" fmla="*/ 1076111 h 177"/>
                <a:gd name="T30" fmla="*/ 807230 w 168"/>
                <a:gd name="T31" fmla="*/ 1236251 h 177"/>
                <a:gd name="T32" fmla="*/ 634074 w 168"/>
                <a:gd name="T33" fmla="*/ 1283722 h 177"/>
                <a:gd name="T34" fmla="*/ 533715 w 168"/>
                <a:gd name="T35" fmla="*/ 1353854 h 177"/>
                <a:gd name="T36" fmla="*/ 424505 w 168"/>
                <a:gd name="T37" fmla="*/ 1353854 h 177"/>
                <a:gd name="T38" fmla="*/ 533715 w 168"/>
                <a:gd name="T39" fmla="*/ 1440894 h 177"/>
                <a:gd name="T40" fmla="*/ 254176 w 168"/>
                <a:gd name="T41" fmla="*/ 1382753 h 177"/>
                <a:gd name="T42" fmla="*/ 127990 w 168"/>
                <a:gd name="T43" fmla="*/ 1412160 h 177"/>
                <a:gd name="T44" fmla="*/ 341927 w 168"/>
                <a:gd name="T45" fmla="*/ 1446051 h 177"/>
                <a:gd name="T46" fmla="*/ 428484 w 168"/>
                <a:gd name="T47" fmla="*/ 1538725 h 177"/>
                <a:gd name="T48" fmla="*/ 311583 w 168"/>
                <a:gd name="T49" fmla="*/ 1515643 h 177"/>
                <a:gd name="T50" fmla="*/ 27499 w 168"/>
                <a:gd name="T51" fmla="*/ 1475895 h 177"/>
                <a:gd name="T52" fmla="*/ 90056 w 168"/>
                <a:gd name="T53" fmla="*/ 1580968 h 177"/>
                <a:gd name="T54" fmla="*/ 294925 w 168"/>
                <a:gd name="T55" fmla="*/ 1627853 h 177"/>
                <a:gd name="T56" fmla="*/ 610087 w 168"/>
                <a:gd name="T57" fmla="*/ 1538725 h 177"/>
                <a:gd name="T58" fmla="*/ 717974 w 168"/>
                <a:gd name="T59" fmla="*/ 1486488 h 177"/>
                <a:gd name="T60" fmla="*/ 885192 w 168"/>
                <a:gd name="T61" fmla="*/ 1523985 h 177"/>
                <a:gd name="T62" fmla="*/ 1003537 w 168"/>
                <a:gd name="T63" fmla="*/ 1577996 h 177"/>
                <a:gd name="T64" fmla="*/ 1226289 w 168"/>
                <a:gd name="T65" fmla="*/ 1652758 h 177"/>
                <a:gd name="T66" fmla="*/ 1311385 w 168"/>
                <a:gd name="T67" fmla="*/ 1812788 h 177"/>
                <a:gd name="T68" fmla="*/ 1228006 w 168"/>
                <a:gd name="T69" fmla="*/ 1936238 h 177"/>
                <a:gd name="T70" fmla="*/ 1460817 w 168"/>
                <a:gd name="T71" fmla="*/ 1990382 h 177"/>
                <a:gd name="T72" fmla="*/ 1403238 w 168"/>
                <a:gd name="T73" fmla="*/ 1838076 h 177"/>
                <a:gd name="T74" fmla="*/ 1565160 w 168"/>
                <a:gd name="T75" fmla="*/ 1704072 h 177"/>
                <a:gd name="T76" fmla="*/ 1571901 w 168"/>
                <a:gd name="T77" fmla="*/ 1412160 h 177"/>
                <a:gd name="T78" fmla="*/ 1589825 w 168"/>
                <a:gd name="T79" fmla="*/ 1203619 h 177"/>
                <a:gd name="T80" fmla="*/ 1731768 w 168"/>
                <a:gd name="T81" fmla="*/ 1180723 h 177"/>
                <a:gd name="T82" fmla="*/ 1990046 w 168"/>
                <a:gd name="T83" fmla="*/ 1006899 h 177"/>
                <a:gd name="T84" fmla="*/ 1946695 w 168"/>
                <a:gd name="T85" fmla="*/ 658564 h 177"/>
                <a:gd name="T86" fmla="*/ 2191640 w 168"/>
                <a:gd name="T87" fmla="*/ 334778 h 177"/>
                <a:gd name="T88" fmla="*/ 1003537 w 168"/>
                <a:gd name="T89" fmla="*/ 197495 h 177"/>
                <a:gd name="T90" fmla="*/ 916641 w 168"/>
                <a:gd name="T91" fmla="*/ 334778 h 177"/>
                <a:gd name="T92" fmla="*/ 350382 w 168"/>
                <a:gd name="T93" fmla="*/ 1311779 h 177"/>
                <a:gd name="T94" fmla="*/ 419153 w 168"/>
                <a:gd name="T95" fmla="*/ 1275696 h 177"/>
                <a:gd name="T96" fmla="*/ 294925 w 168"/>
                <a:gd name="T97" fmla="*/ 1252181 h 177"/>
                <a:gd name="T98" fmla="*/ 315561 w 168"/>
                <a:gd name="T99" fmla="*/ 1325319 h 177"/>
                <a:gd name="T100" fmla="*/ 234576 w 168"/>
                <a:gd name="T101" fmla="*/ 1348221 h 177"/>
                <a:gd name="T102" fmla="*/ 424505 w 168"/>
                <a:gd name="T103" fmla="*/ 1203619 h 177"/>
                <a:gd name="T104" fmla="*/ 600065 w 168"/>
                <a:gd name="T105" fmla="*/ 1275696 h 177"/>
                <a:gd name="T106" fmla="*/ 350382 w 168"/>
                <a:gd name="T107" fmla="*/ 1202089 h 177"/>
                <a:gd name="T108" fmla="*/ 1085917 w 168"/>
                <a:gd name="T109" fmla="*/ 147496 h 177"/>
                <a:gd name="T110" fmla="*/ 1311385 w 168"/>
                <a:gd name="T111" fmla="*/ 74644 h 177"/>
                <a:gd name="T112" fmla="*/ 1299293 w 168"/>
                <a:gd name="T113" fmla="*/ 31094 h 177"/>
                <a:gd name="T114" fmla="*/ 1190794 w 168"/>
                <a:gd name="T115" fmla="*/ 99947 h 177"/>
                <a:gd name="T116" fmla="*/ 1447101 w 168"/>
                <a:gd name="T117" fmla="*/ 31094 h 177"/>
                <a:gd name="T118" fmla="*/ 1792671 w 168"/>
                <a:gd name="T119" fmla="*/ 0 h 177"/>
                <a:gd name="T120" fmla="*/ 1798236 w 168"/>
                <a:gd name="T121" fmla="*/ 23222 h 1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68"/>
                <a:gd name="T184" fmla="*/ 0 h 177"/>
                <a:gd name="T185" fmla="*/ 168 w 168"/>
                <a:gd name="T186" fmla="*/ 177 h 17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68" h="177">
                  <a:moveTo>
                    <a:pt x="168" y="18"/>
                  </a:moveTo>
                  <a:cubicBezTo>
                    <a:pt x="164" y="17"/>
                    <a:pt x="160" y="15"/>
                    <a:pt x="159" y="14"/>
                  </a:cubicBezTo>
                  <a:cubicBezTo>
                    <a:pt x="155" y="12"/>
                    <a:pt x="155" y="7"/>
                    <a:pt x="154" y="5"/>
                  </a:cubicBezTo>
                  <a:cubicBezTo>
                    <a:pt x="153" y="3"/>
                    <a:pt x="149" y="7"/>
                    <a:pt x="149" y="7"/>
                  </a:cubicBezTo>
                  <a:cubicBezTo>
                    <a:pt x="130" y="8"/>
                    <a:pt x="130" y="8"/>
                    <a:pt x="130" y="8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1" y="10"/>
                    <a:pt x="128" y="10"/>
                    <a:pt x="127" y="8"/>
                  </a:cubicBezTo>
                  <a:cubicBezTo>
                    <a:pt x="125" y="6"/>
                    <a:pt x="108" y="11"/>
                    <a:pt x="102" y="14"/>
                  </a:cubicBezTo>
                  <a:cubicBezTo>
                    <a:pt x="96" y="16"/>
                    <a:pt x="95" y="29"/>
                    <a:pt x="96" y="34"/>
                  </a:cubicBezTo>
                  <a:cubicBezTo>
                    <a:pt x="96" y="40"/>
                    <a:pt x="95" y="39"/>
                    <a:pt x="95" y="39"/>
                  </a:cubicBezTo>
                  <a:cubicBezTo>
                    <a:pt x="95" y="39"/>
                    <a:pt x="96" y="40"/>
                    <a:pt x="99" y="41"/>
                  </a:cubicBezTo>
                  <a:cubicBezTo>
                    <a:pt x="102" y="43"/>
                    <a:pt x="105" y="45"/>
                    <a:pt x="105" y="45"/>
                  </a:cubicBezTo>
                  <a:cubicBezTo>
                    <a:pt x="105" y="45"/>
                    <a:pt x="101" y="47"/>
                    <a:pt x="101" y="48"/>
                  </a:cubicBezTo>
                  <a:cubicBezTo>
                    <a:pt x="101" y="50"/>
                    <a:pt x="104" y="50"/>
                    <a:pt x="104" y="50"/>
                  </a:cubicBezTo>
                  <a:cubicBezTo>
                    <a:pt x="104" y="50"/>
                    <a:pt x="101" y="54"/>
                    <a:pt x="104" y="55"/>
                  </a:cubicBezTo>
                  <a:cubicBezTo>
                    <a:pt x="109" y="56"/>
                    <a:pt x="113" y="57"/>
                    <a:pt x="113" y="57"/>
                  </a:cubicBezTo>
                  <a:cubicBezTo>
                    <a:pt x="112" y="59"/>
                    <a:pt x="112" y="59"/>
                    <a:pt x="112" y="59"/>
                  </a:cubicBezTo>
                  <a:cubicBezTo>
                    <a:pt x="112" y="59"/>
                    <a:pt x="105" y="57"/>
                    <a:pt x="101" y="57"/>
                  </a:cubicBezTo>
                  <a:cubicBezTo>
                    <a:pt x="98" y="57"/>
                    <a:pt x="94" y="62"/>
                    <a:pt x="90" y="64"/>
                  </a:cubicBezTo>
                  <a:cubicBezTo>
                    <a:pt x="87" y="66"/>
                    <a:pt x="79" y="70"/>
                    <a:pt x="79" y="70"/>
                  </a:cubicBezTo>
                  <a:cubicBezTo>
                    <a:pt x="79" y="70"/>
                    <a:pt x="81" y="73"/>
                    <a:pt x="83" y="73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73"/>
                    <a:pt x="94" y="77"/>
                    <a:pt x="96" y="76"/>
                  </a:cubicBezTo>
                  <a:cubicBezTo>
                    <a:pt x="99" y="74"/>
                    <a:pt x="99" y="72"/>
                    <a:pt x="99" y="72"/>
                  </a:cubicBezTo>
                  <a:cubicBezTo>
                    <a:pt x="99" y="72"/>
                    <a:pt x="106" y="69"/>
                    <a:pt x="108" y="66"/>
                  </a:cubicBezTo>
                  <a:cubicBezTo>
                    <a:pt x="109" y="65"/>
                    <a:pt x="111" y="65"/>
                    <a:pt x="112" y="65"/>
                  </a:cubicBezTo>
                  <a:cubicBezTo>
                    <a:pt x="113" y="66"/>
                    <a:pt x="109" y="72"/>
                    <a:pt x="109" y="72"/>
                  </a:cubicBezTo>
                  <a:cubicBezTo>
                    <a:pt x="96" y="78"/>
                    <a:pt x="96" y="78"/>
                    <a:pt x="96" y="78"/>
                  </a:cubicBezTo>
                  <a:cubicBezTo>
                    <a:pt x="86" y="77"/>
                    <a:pt x="86" y="77"/>
                    <a:pt x="86" y="77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4"/>
                    <a:pt x="79" y="55"/>
                    <a:pt x="79" y="53"/>
                  </a:cubicBezTo>
                  <a:cubicBezTo>
                    <a:pt x="78" y="50"/>
                    <a:pt x="85" y="54"/>
                    <a:pt x="88" y="50"/>
                  </a:cubicBezTo>
                  <a:cubicBezTo>
                    <a:pt x="90" y="48"/>
                    <a:pt x="87" y="45"/>
                    <a:pt x="84" y="44"/>
                  </a:cubicBezTo>
                  <a:cubicBezTo>
                    <a:pt x="80" y="43"/>
                    <a:pt x="82" y="33"/>
                    <a:pt x="78" y="33"/>
                  </a:cubicBezTo>
                  <a:cubicBezTo>
                    <a:pt x="74" y="32"/>
                    <a:pt x="77" y="35"/>
                    <a:pt x="73" y="34"/>
                  </a:cubicBezTo>
                  <a:cubicBezTo>
                    <a:pt x="71" y="33"/>
                    <a:pt x="69" y="30"/>
                    <a:pt x="67" y="32"/>
                  </a:cubicBezTo>
                  <a:cubicBezTo>
                    <a:pt x="65" y="33"/>
                    <a:pt x="60" y="63"/>
                    <a:pt x="56" y="70"/>
                  </a:cubicBezTo>
                  <a:cubicBezTo>
                    <a:pt x="53" y="76"/>
                    <a:pt x="37" y="91"/>
                    <a:pt x="37" y="9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47" y="104"/>
                    <a:pt x="40" y="97"/>
                    <a:pt x="39" y="97"/>
                  </a:cubicBezTo>
                  <a:cubicBezTo>
                    <a:pt x="37" y="96"/>
                    <a:pt x="35" y="94"/>
                    <a:pt x="33" y="94"/>
                  </a:cubicBezTo>
                  <a:cubicBezTo>
                    <a:pt x="32" y="94"/>
                    <a:pt x="34" y="101"/>
                    <a:pt x="34" y="101"/>
                  </a:cubicBezTo>
                  <a:cubicBezTo>
                    <a:pt x="34" y="101"/>
                    <a:pt x="50" y="112"/>
                    <a:pt x="51" y="112"/>
                  </a:cubicBezTo>
                  <a:cubicBezTo>
                    <a:pt x="53" y="112"/>
                    <a:pt x="56" y="110"/>
                    <a:pt x="61" y="109"/>
                  </a:cubicBezTo>
                  <a:cubicBezTo>
                    <a:pt x="65" y="109"/>
                    <a:pt x="64" y="112"/>
                    <a:pt x="62" y="112"/>
                  </a:cubicBezTo>
                  <a:cubicBezTo>
                    <a:pt x="60" y="112"/>
                    <a:pt x="52" y="115"/>
                    <a:pt x="52" y="115"/>
                  </a:cubicBezTo>
                  <a:cubicBezTo>
                    <a:pt x="52" y="115"/>
                    <a:pt x="50" y="113"/>
                    <a:pt x="48" y="113"/>
                  </a:cubicBezTo>
                  <a:cubicBezTo>
                    <a:pt x="45" y="113"/>
                    <a:pt x="43" y="116"/>
                    <a:pt x="43" y="116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40" y="119"/>
                    <a:pt x="40" y="119"/>
                    <a:pt x="40" y="119"/>
                  </a:cubicBezTo>
                  <a:cubicBezTo>
                    <a:pt x="40" y="119"/>
                    <a:pt x="35" y="117"/>
                    <a:pt x="34" y="117"/>
                  </a:cubicBezTo>
                  <a:cubicBezTo>
                    <a:pt x="32" y="116"/>
                    <a:pt x="29" y="119"/>
                    <a:pt x="29" y="119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33" y="120"/>
                    <a:pt x="33" y="120"/>
                    <a:pt x="33" y="120"/>
                  </a:cubicBezTo>
                  <a:cubicBezTo>
                    <a:pt x="40" y="124"/>
                    <a:pt x="40" y="124"/>
                    <a:pt x="40" y="124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35" y="126"/>
                    <a:pt x="31" y="122"/>
                    <a:pt x="27" y="121"/>
                  </a:cubicBezTo>
                  <a:cubicBezTo>
                    <a:pt x="19" y="121"/>
                    <a:pt x="19" y="121"/>
                    <a:pt x="19" y="121"/>
                  </a:cubicBezTo>
                  <a:cubicBezTo>
                    <a:pt x="19" y="121"/>
                    <a:pt x="17" y="120"/>
                    <a:pt x="15" y="118"/>
                  </a:cubicBezTo>
                  <a:cubicBezTo>
                    <a:pt x="14" y="117"/>
                    <a:pt x="7" y="119"/>
                    <a:pt x="7" y="119"/>
                  </a:cubicBezTo>
                  <a:cubicBezTo>
                    <a:pt x="7" y="119"/>
                    <a:pt x="7" y="122"/>
                    <a:pt x="10" y="124"/>
                  </a:cubicBezTo>
                  <a:cubicBezTo>
                    <a:pt x="13" y="126"/>
                    <a:pt x="17" y="125"/>
                    <a:pt x="17" y="125"/>
                  </a:cubicBezTo>
                  <a:cubicBezTo>
                    <a:pt x="17" y="125"/>
                    <a:pt x="17" y="128"/>
                    <a:pt x="19" y="129"/>
                  </a:cubicBezTo>
                  <a:cubicBezTo>
                    <a:pt x="22" y="131"/>
                    <a:pt x="26" y="127"/>
                    <a:pt x="26" y="127"/>
                  </a:cubicBezTo>
                  <a:cubicBezTo>
                    <a:pt x="29" y="127"/>
                    <a:pt x="29" y="127"/>
                    <a:pt x="29" y="127"/>
                  </a:cubicBezTo>
                  <a:cubicBezTo>
                    <a:pt x="29" y="127"/>
                    <a:pt x="35" y="131"/>
                    <a:pt x="38" y="132"/>
                  </a:cubicBezTo>
                  <a:cubicBezTo>
                    <a:pt x="41" y="132"/>
                    <a:pt x="33" y="135"/>
                    <a:pt x="33" y="135"/>
                  </a:cubicBezTo>
                  <a:cubicBezTo>
                    <a:pt x="31" y="134"/>
                    <a:pt x="31" y="134"/>
                    <a:pt x="31" y="134"/>
                  </a:cubicBezTo>
                  <a:cubicBezTo>
                    <a:pt x="31" y="134"/>
                    <a:pt x="30" y="131"/>
                    <a:pt x="28" y="131"/>
                  </a:cubicBezTo>
                  <a:cubicBezTo>
                    <a:pt x="26" y="129"/>
                    <a:pt x="23" y="133"/>
                    <a:pt x="23" y="133"/>
                  </a:cubicBezTo>
                  <a:cubicBezTo>
                    <a:pt x="23" y="133"/>
                    <a:pt x="19" y="133"/>
                    <a:pt x="16" y="132"/>
                  </a:cubicBezTo>
                  <a:cubicBezTo>
                    <a:pt x="14" y="132"/>
                    <a:pt x="11" y="127"/>
                    <a:pt x="8" y="127"/>
                  </a:cubicBezTo>
                  <a:cubicBezTo>
                    <a:pt x="7" y="127"/>
                    <a:pt x="2" y="129"/>
                    <a:pt x="2" y="129"/>
                  </a:cubicBezTo>
                  <a:cubicBezTo>
                    <a:pt x="2" y="129"/>
                    <a:pt x="1" y="133"/>
                    <a:pt x="0" y="134"/>
                  </a:cubicBezTo>
                  <a:cubicBezTo>
                    <a:pt x="0" y="135"/>
                    <a:pt x="1" y="138"/>
                    <a:pt x="1" y="138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8" y="138"/>
                    <a:pt x="15" y="143"/>
                    <a:pt x="22" y="143"/>
                  </a:cubicBezTo>
                  <a:cubicBezTo>
                    <a:pt x="29" y="144"/>
                    <a:pt x="39" y="134"/>
                    <a:pt x="39" y="134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6" y="135"/>
                    <a:pt x="46" y="135"/>
                    <a:pt x="46" y="135"/>
                  </a:cubicBezTo>
                  <a:cubicBezTo>
                    <a:pt x="46" y="135"/>
                    <a:pt x="44" y="129"/>
                    <a:pt x="48" y="128"/>
                  </a:cubicBezTo>
                  <a:cubicBezTo>
                    <a:pt x="51" y="126"/>
                    <a:pt x="51" y="131"/>
                    <a:pt x="51" y="131"/>
                  </a:cubicBezTo>
                  <a:cubicBezTo>
                    <a:pt x="54" y="131"/>
                    <a:pt x="54" y="131"/>
                    <a:pt x="54" y="131"/>
                  </a:cubicBezTo>
                  <a:cubicBezTo>
                    <a:pt x="54" y="131"/>
                    <a:pt x="59" y="127"/>
                    <a:pt x="63" y="127"/>
                  </a:cubicBezTo>
                  <a:cubicBezTo>
                    <a:pt x="66" y="127"/>
                    <a:pt x="62" y="134"/>
                    <a:pt x="62" y="134"/>
                  </a:cubicBezTo>
                  <a:cubicBezTo>
                    <a:pt x="67" y="134"/>
                    <a:pt x="67" y="134"/>
                    <a:pt x="67" y="134"/>
                  </a:cubicBezTo>
                  <a:cubicBezTo>
                    <a:pt x="67" y="134"/>
                    <a:pt x="69" y="128"/>
                    <a:pt x="72" y="129"/>
                  </a:cubicBezTo>
                  <a:cubicBezTo>
                    <a:pt x="74" y="131"/>
                    <a:pt x="71" y="136"/>
                    <a:pt x="71" y="136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8"/>
                    <a:pt x="77" y="143"/>
                    <a:pt x="80" y="143"/>
                  </a:cubicBezTo>
                  <a:cubicBezTo>
                    <a:pt x="83" y="144"/>
                    <a:pt x="86" y="141"/>
                    <a:pt x="89" y="142"/>
                  </a:cubicBezTo>
                  <a:cubicBezTo>
                    <a:pt x="93" y="142"/>
                    <a:pt x="92" y="145"/>
                    <a:pt x="92" y="145"/>
                  </a:cubicBezTo>
                  <a:cubicBezTo>
                    <a:pt x="96" y="150"/>
                    <a:pt x="96" y="150"/>
                    <a:pt x="96" y="150"/>
                  </a:cubicBezTo>
                  <a:cubicBezTo>
                    <a:pt x="96" y="150"/>
                    <a:pt x="99" y="150"/>
                    <a:pt x="102" y="153"/>
                  </a:cubicBezTo>
                  <a:cubicBezTo>
                    <a:pt x="104" y="155"/>
                    <a:pt x="101" y="157"/>
                    <a:pt x="99" y="159"/>
                  </a:cubicBezTo>
                  <a:cubicBezTo>
                    <a:pt x="98" y="160"/>
                    <a:pt x="99" y="163"/>
                    <a:pt x="99" y="163"/>
                  </a:cubicBezTo>
                  <a:cubicBezTo>
                    <a:pt x="98" y="168"/>
                    <a:pt x="98" y="168"/>
                    <a:pt x="98" y="168"/>
                  </a:cubicBezTo>
                  <a:cubicBezTo>
                    <a:pt x="98" y="168"/>
                    <a:pt x="94" y="168"/>
                    <a:pt x="93" y="170"/>
                  </a:cubicBezTo>
                  <a:cubicBezTo>
                    <a:pt x="90" y="173"/>
                    <a:pt x="94" y="174"/>
                    <a:pt x="94" y="174"/>
                  </a:cubicBezTo>
                  <a:cubicBezTo>
                    <a:pt x="94" y="174"/>
                    <a:pt x="98" y="176"/>
                    <a:pt x="102" y="176"/>
                  </a:cubicBezTo>
                  <a:cubicBezTo>
                    <a:pt x="105" y="177"/>
                    <a:pt x="109" y="175"/>
                    <a:pt x="110" y="175"/>
                  </a:cubicBezTo>
                  <a:cubicBezTo>
                    <a:pt x="110" y="174"/>
                    <a:pt x="109" y="173"/>
                    <a:pt x="109" y="173"/>
                  </a:cubicBezTo>
                  <a:cubicBezTo>
                    <a:pt x="111" y="171"/>
                    <a:pt x="112" y="170"/>
                    <a:pt x="114" y="170"/>
                  </a:cubicBezTo>
                  <a:cubicBezTo>
                    <a:pt x="113" y="166"/>
                    <a:pt x="113" y="159"/>
                    <a:pt x="106" y="161"/>
                  </a:cubicBezTo>
                  <a:cubicBezTo>
                    <a:pt x="105" y="159"/>
                    <a:pt x="105" y="156"/>
                    <a:pt x="108" y="155"/>
                  </a:cubicBezTo>
                  <a:cubicBezTo>
                    <a:pt x="109" y="156"/>
                    <a:pt x="109" y="157"/>
                    <a:pt x="110" y="158"/>
                  </a:cubicBezTo>
                  <a:cubicBezTo>
                    <a:pt x="111" y="153"/>
                    <a:pt x="117" y="154"/>
                    <a:pt x="118" y="149"/>
                  </a:cubicBezTo>
                  <a:cubicBezTo>
                    <a:pt x="115" y="150"/>
                    <a:pt x="115" y="150"/>
                    <a:pt x="115" y="150"/>
                  </a:cubicBezTo>
                  <a:cubicBezTo>
                    <a:pt x="113" y="142"/>
                    <a:pt x="121" y="141"/>
                    <a:pt x="121" y="136"/>
                  </a:cubicBezTo>
                  <a:cubicBezTo>
                    <a:pt x="121" y="132"/>
                    <a:pt x="121" y="127"/>
                    <a:pt x="119" y="124"/>
                  </a:cubicBezTo>
                  <a:cubicBezTo>
                    <a:pt x="117" y="121"/>
                    <a:pt x="115" y="117"/>
                    <a:pt x="115" y="113"/>
                  </a:cubicBezTo>
                  <a:cubicBezTo>
                    <a:pt x="115" y="115"/>
                    <a:pt x="112" y="105"/>
                    <a:pt x="112" y="105"/>
                  </a:cubicBezTo>
                  <a:cubicBezTo>
                    <a:pt x="115" y="105"/>
                    <a:pt x="117" y="104"/>
                    <a:pt x="120" y="106"/>
                  </a:cubicBezTo>
                  <a:cubicBezTo>
                    <a:pt x="119" y="105"/>
                    <a:pt x="119" y="103"/>
                    <a:pt x="118" y="102"/>
                  </a:cubicBezTo>
                  <a:cubicBezTo>
                    <a:pt x="122" y="102"/>
                    <a:pt x="128" y="104"/>
                    <a:pt x="131" y="106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5" y="105"/>
                    <a:pt x="139" y="98"/>
                    <a:pt x="144" y="102"/>
                  </a:cubicBezTo>
                  <a:cubicBezTo>
                    <a:pt x="146" y="103"/>
                    <a:pt x="150" y="93"/>
                    <a:pt x="142" y="93"/>
                  </a:cubicBezTo>
                  <a:cubicBezTo>
                    <a:pt x="144" y="90"/>
                    <a:pt x="146" y="88"/>
                    <a:pt x="150" y="88"/>
                  </a:cubicBezTo>
                  <a:cubicBezTo>
                    <a:pt x="150" y="88"/>
                    <a:pt x="157" y="81"/>
                    <a:pt x="159" y="80"/>
                  </a:cubicBezTo>
                  <a:cubicBezTo>
                    <a:pt x="154" y="77"/>
                    <a:pt x="161" y="71"/>
                    <a:pt x="155" y="65"/>
                  </a:cubicBezTo>
                  <a:cubicBezTo>
                    <a:pt x="152" y="72"/>
                    <a:pt x="138" y="62"/>
                    <a:pt x="147" y="58"/>
                  </a:cubicBezTo>
                  <a:cubicBezTo>
                    <a:pt x="142" y="49"/>
                    <a:pt x="154" y="56"/>
                    <a:pt x="157" y="55"/>
                  </a:cubicBezTo>
                  <a:cubicBezTo>
                    <a:pt x="162" y="53"/>
                    <a:pt x="159" y="45"/>
                    <a:pt x="162" y="41"/>
                  </a:cubicBezTo>
                  <a:cubicBezTo>
                    <a:pt x="164" y="38"/>
                    <a:pt x="167" y="33"/>
                    <a:pt x="166" y="29"/>
                  </a:cubicBezTo>
                  <a:cubicBezTo>
                    <a:pt x="166" y="26"/>
                    <a:pt x="168" y="22"/>
                    <a:pt x="168" y="18"/>
                  </a:cubicBezTo>
                  <a:close/>
                  <a:moveTo>
                    <a:pt x="77" y="26"/>
                  </a:moveTo>
                  <a:cubicBezTo>
                    <a:pt x="81" y="19"/>
                    <a:pt x="77" y="18"/>
                    <a:pt x="76" y="17"/>
                  </a:cubicBezTo>
                  <a:cubicBezTo>
                    <a:pt x="74" y="16"/>
                    <a:pt x="72" y="18"/>
                    <a:pt x="72" y="18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0" y="29"/>
                    <a:pt x="73" y="30"/>
                    <a:pt x="77" y="26"/>
                  </a:cubicBezTo>
                  <a:close/>
                  <a:moveTo>
                    <a:pt x="22" y="110"/>
                  </a:moveTo>
                  <a:cubicBezTo>
                    <a:pt x="24" y="111"/>
                    <a:pt x="27" y="115"/>
                    <a:pt x="27" y="115"/>
                  </a:cubicBezTo>
                  <a:cubicBezTo>
                    <a:pt x="33" y="115"/>
                    <a:pt x="33" y="115"/>
                    <a:pt x="33" y="115"/>
                  </a:cubicBezTo>
                  <a:cubicBezTo>
                    <a:pt x="33" y="113"/>
                    <a:pt x="33" y="113"/>
                    <a:pt x="33" y="113"/>
                  </a:cubicBezTo>
                  <a:cubicBezTo>
                    <a:pt x="31" y="112"/>
                    <a:pt x="31" y="112"/>
                    <a:pt x="31" y="112"/>
                  </a:cubicBezTo>
                  <a:cubicBezTo>
                    <a:pt x="31" y="112"/>
                    <a:pt x="31" y="108"/>
                    <a:pt x="27" y="108"/>
                  </a:cubicBezTo>
                  <a:cubicBezTo>
                    <a:pt x="22" y="107"/>
                    <a:pt x="18" y="107"/>
                    <a:pt x="18" y="108"/>
                  </a:cubicBezTo>
                  <a:cubicBezTo>
                    <a:pt x="18" y="110"/>
                    <a:pt x="22" y="110"/>
                    <a:pt x="22" y="110"/>
                  </a:cubicBezTo>
                  <a:close/>
                  <a:moveTo>
                    <a:pt x="23" y="119"/>
                  </a:moveTo>
                  <a:cubicBezTo>
                    <a:pt x="27" y="119"/>
                    <a:pt x="27" y="119"/>
                    <a:pt x="27" y="119"/>
                  </a:cubicBezTo>
                  <a:cubicBezTo>
                    <a:pt x="28" y="119"/>
                    <a:pt x="24" y="116"/>
                    <a:pt x="24" y="116"/>
                  </a:cubicBezTo>
                  <a:cubicBezTo>
                    <a:pt x="21" y="117"/>
                    <a:pt x="21" y="117"/>
                    <a:pt x="21" y="117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19" y="115"/>
                    <a:pt x="16" y="116"/>
                    <a:pt x="18" y="118"/>
                  </a:cubicBezTo>
                  <a:cubicBezTo>
                    <a:pt x="21" y="120"/>
                    <a:pt x="22" y="119"/>
                    <a:pt x="23" y="119"/>
                  </a:cubicBezTo>
                  <a:close/>
                  <a:moveTo>
                    <a:pt x="27" y="105"/>
                  </a:moveTo>
                  <a:cubicBezTo>
                    <a:pt x="29" y="106"/>
                    <a:pt x="32" y="106"/>
                    <a:pt x="32" y="106"/>
                  </a:cubicBezTo>
                  <a:cubicBezTo>
                    <a:pt x="32" y="106"/>
                    <a:pt x="32" y="108"/>
                    <a:pt x="36" y="110"/>
                  </a:cubicBezTo>
                  <a:cubicBezTo>
                    <a:pt x="39" y="112"/>
                    <a:pt x="40" y="113"/>
                    <a:pt x="43" y="113"/>
                  </a:cubicBezTo>
                  <a:cubicBezTo>
                    <a:pt x="45" y="113"/>
                    <a:pt x="45" y="112"/>
                    <a:pt x="45" y="112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7" y="103"/>
                    <a:pt x="26" y="105"/>
                    <a:pt x="27" y="105"/>
                  </a:cubicBezTo>
                  <a:close/>
                  <a:moveTo>
                    <a:pt x="82" y="13"/>
                  </a:moveTo>
                  <a:cubicBezTo>
                    <a:pt x="87" y="10"/>
                    <a:pt x="86" y="7"/>
                    <a:pt x="81" y="11"/>
                  </a:cubicBezTo>
                  <a:cubicBezTo>
                    <a:pt x="77" y="14"/>
                    <a:pt x="82" y="13"/>
                    <a:pt x="82" y="13"/>
                  </a:cubicBezTo>
                  <a:close/>
                  <a:moveTo>
                    <a:pt x="90" y="9"/>
                  </a:moveTo>
                  <a:cubicBezTo>
                    <a:pt x="93" y="7"/>
                    <a:pt x="93" y="7"/>
                    <a:pt x="93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3" y="3"/>
                    <a:pt x="89" y="5"/>
                    <a:pt x="88" y="7"/>
                  </a:cubicBezTo>
                  <a:cubicBezTo>
                    <a:pt x="87" y="9"/>
                    <a:pt x="90" y="9"/>
                    <a:pt x="90" y="9"/>
                  </a:cubicBezTo>
                  <a:close/>
                  <a:moveTo>
                    <a:pt x="115" y="5"/>
                  </a:moveTo>
                  <a:cubicBezTo>
                    <a:pt x="118" y="5"/>
                    <a:pt x="126" y="2"/>
                    <a:pt x="118" y="2"/>
                  </a:cubicBezTo>
                  <a:cubicBezTo>
                    <a:pt x="112" y="2"/>
                    <a:pt x="109" y="3"/>
                    <a:pt x="109" y="3"/>
                  </a:cubicBezTo>
                  <a:cubicBezTo>
                    <a:pt x="109" y="6"/>
                    <a:pt x="112" y="5"/>
                    <a:pt x="115" y="5"/>
                  </a:cubicBezTo>
                  <a:close/>
                  <a:moveTo>
                    <a:pt x="136" y="2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29" y="5"/>
                    <a:pt x="129" y="5"/>
                    <a:pt x="129" y="5"/>
                  </a:cubicBezTo>
                  <a:lnTo>
                    <a:pt x="136" y="2"/>
                  </a:ln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6180" name="Freeform 171"/>
            <p:cNvSpPr>
              <a:spLocks/>
            </p:cNvSpPr>
            <p:nvPr/>
          </p:nvSpPr>
          <p:spPr bwMode="auto">
            <a:xfrm>
              <a:off x="2625" y="2455"/>
              <a:ext cx="215" cy="178"/>
            </a:xfrm>
            <a:custGeom>
              <a:avLst/>
              <a:gdLst>
                <a:gd name="T0" fmla="*/ 1915805 w 160"/>
                <a:gd name="T1" fmla="*/ 721177 h 133"/>
                <a:gd name="T2" fmla="*/ 1848988 w 160"/>
                <a:gd name="T3" fmla="*/ 550836 h 133"/>
                <a:gd name="T4" fmla="*/ 1633485 w 160"/>
                <a:gd name="T5" fmla="*/ 538857 h 133"/>
                <a:gd name="T6" fmla="*/ 1685178 w 160"/>
                <a:gd name="T7" fmla="*/ 469070 h 133"/>
                <a:gd name="T8" fmla="*/ 1705217 w 160"/>
                <a:gd name="T9" fmla="*/ 370817 h 133"/>
                <a:gd name="T10" fmla="*/ 1663786 w 160"/>
                <a:gd name="T11" fmla="*/ 271541 h 133"/>
                <a:gd name="T12" fmla="*/ 1565721 w 160"/>
                <a:gd name="T13" fmla="*/ 175024 h 133"/>
                <a:gd name="T14" fmla="*/ 1405257 w 160"/>
                <a:gd name="T15" fmla="*/ 130776 h 133"/>
                <a:gd name="T16" fmla="*/ 1351450 w 160"/>
                <a:gd name="T17" fmla="*/ 30457 h 133"/>
                <a:gd name="T18" fmla="*/ 1221805 w 160"/>
                <a:gd name="T19" fmla="*/ 93770 h 133"/>
                <a:gd name="T20" fmla="*/ 1128293 w 160"/>
                <a:gd name="T21" fmla="*/ 54554 h 133"/>
                <a:gd name="T22" fmla="*/ 1045773 w 160"/>
                <a:gd name="T23" fmla="*/ 22757 h 133"/>
                <a:gd name="T24" fmla="*/ 976331 w 160"/>
                <a:gd name="T25" fmla="*/ 97715 h 133"/>
                <a:gd name="T26" fmla="*/ 718373 w 160"/>
                <a:gd name="T27" fmla="*/ 192834 h 133"/>
                <a:gd name="T28" fmla="*/ 534603 w 160"/>
                <a:gd name="T29" fmla="*/ 97715 h 133"/>
                <a:gd name="T30" fmla="*/ 446978 w 160"/>
                <a:gd name="T31" fmla="*/ 130776 h 133"/>
                <a:gd name="T32" fmla="*/ 455323 w 160"/>
                <a:gd name="T33" fmla="*/ 54554 h 133"/>
                <a:gd name="T34" fmla="*/ 139652 w 160"/>
                <a:gd name="T35" fmla="*/ 167958 h 133"/>
                <a:gd name="T36" fmla="*/ 1 w 160"/>
                <a:gd name="T37" fmla="*/ 277071 h 133"/>
                <a:gd name="T38" fmla="*/ 26927 w 160"/>
                <a:gd name="T39" fmla="*/ 329412 h 133"/>
                <a:gd name="T40" fmla="*/ 0 w 160"/>
                <a:gd name="T41" fmla="*/ 419569 h 133"/>
                <a:gd name="T42" fmla="*/ 103927 w 160"/>
                <a:gd name="T43" fmla="*/ 496281 h 133"/>
                <a:gd name="T44" fmla="*/ 187657 w 160"/>
                <a:gd name="T45" fmla="*/ 462263 h 133"/>
                <a:gd name="T46" fmla="*/ 325454 w 160"/>
                <a:gd name="T47" fmla="*/ 538857 h 133"/>
                <a:gd name="T48" fmla="*/ 365802 w 160"/>
                <a:gd name="T49" fmla="*/ 695137 h 133"/>
                <a:gd name="T50" fmla="*/ 523005 w 160"/>
                <a:gd name="T51" fmla="*/ 721177 h 133"/>
                <a:gd name="T52" fmla="*/ 629258 w 160"/>
                <a:gd name="T53" fmla="*/ 802039 h 133"/>
                <a:gd name="T54" fmla="*/ 738643 w 160"/>
                <a:gd name="T55" fmla="*/ 970456 h 133"/>
                <a:gd name="T56" fmla="*/ 764993 w 160"/>
                <a:gd name="T57" fmla="*/ 1124457 h 133"/>
                <a:gd name="T58" fmla="*/ 933273 w 160"/>
                <a:gd name="T59" fmla="*/ 1160486 h 133"/>
                <a:gd name="T60" fmla="*/ 1027019 w 160"/>
                <a:gd name="T61" fmla="*/ 1095954 h 133"/>
                <a:gd name="T62" fmla="*/ 1104778 w 160"/>
                <a:gd name="T63" fmla="*/ 1124457 h 133"/>
                <a:gd name="T64" fmla="*/ 1104778 w 160"/>
                <a:gd name="T65" fmla="*/ 1234649 h 133"/>
                <a:gd name="T66" fmla="*/ 1215617 w 160"/>
                <a:gd name="T67" fmla="*/ 1259731 h 133"/>
                <a:gd name="T68" fmla="*/ 1375991 w 160"/>
                <a:gd name="T69" fmla="*/ 1389341 h 133"/>
                <a:gd name="T70" fmla="*/ 1641800 w 160"/>
                <a:gd name="T71" fmla="*/ 1483075 h 133"/>
                <a:gd name="T72" fmla="*/ 1633485 w 160"/>
                <a:gd name="T73" fmla="*/ 1187399 h 133"/>
                <a:gd name="T74" fmla="*/ 1762926 w 160"/>
                <a:gd name="T75" fmla="*/ 1005792 h 133"/>
                <a:gd name="T76" fmla="*/ 1915805 w 160"/>
                <a:gd name="T77" fmla="*/ 958545 h 133"/>
                <a:gd name="T78" fmla="*/ 1994857 w 160"/>
                <a:gd name="T79" fmla="*/ 773328 h 13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0"/>
                <a:gd name="T121" fmla="*/ 0 h 133"/>
                <a:gd name="T122" fmla="*/ 160 w 160"/>
                <a:gd name="T123" fmla="*/ 133 h 13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0" h="133">
                  <a:moveTo>
                    <a:pt x="156" y="69"/>
                  </a:moveTo>
                  <a:cubicBezTo>
                    <a:pt x="154" y="66"/>
                    <a:pt x="150" y="70"/>
                    <a:pt x="150" y="64"/>
                  </a:cubicBezTo>
                  <a:cubicBezTo>
                    <a:pt x="150" y="63"/>
                    <a:pt x="153" y="61"/>
                    <a:pt x="154" y="60"/>
                  </a:cubicBezTo>
                  <a:cubicBezTo>
                    <a:pt x="150" y="59"/>
                    <a:pt x="146" y="54"/>
                    <a:pt x="144" y="49"/>
                  </a:cubicBezTo>
                  <a:cubicBezTo>
                    <a:pt x="143" y="49"/>
                    <a:pt x="139" y="51"/>
                    <a:pt x="136" y="50"/>
                  </a:cubicBezTo>
                  <a:cubicBezTo>
                    <a:pt x="132" y="50"/>
                    <a:pt x="128" y="48"/>
                    <a:pt x="128" y="48"/>
                  </a:cubicBezTo>
                  <a:cubicBezTo>
                    <a:pt x="128" y="48"/>
                    <a:pt x="124" y="47"/>
                    <a:pt x="127" y="44"/>
                  </a:cubicBezTo>
                  <a:cubicBezTo>
                    <a:pt x="128" y="42"/>
                    <a:pt x="132" y="42"/>
                    <a:pt x="132" y="42"/>
                  </a:cubicBezTo>
                  <a:cubicBezTo>
                    <a:pt x="133" y="37"/>
                    <a:pt x="133" y="37"/>
                    <a:pt x="133" y="37"/>
                  </a:cubicBezTo>
                  <a:cubicBezTo>
                    <a:pt x="133" y="37"/>
                    <a:pt x="132" y="34"/>
                    <a:pt x="133" y="33"/>
                  </a:cubicBezTo>
                  <a:cubicBezTo>
                    <a:pt x="135" y="31"/>
                    <a:pt x="138" y="29"/>
                    <a:pt x="136" y="27"/>
                  </a:cubicBezTo>
                  <a:cubicBezTo>
                    <a:pt x="133" y="24"/>
                    <a:pt x="130" y="24"/>
                    <a:pt x="130" y="24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26" y="19"/>
                    <a:pt x="127" y="16"/>
                    <a:pt x="123" y="16"/>
                  </a:cubicBezTo>
                  <a:cubicBezTo>
                    <a:pt x="120" y="15"/>
                    <a:pt x="117" y="18"/>
                    <a:pt x="114" y="17"/>
                  </a:cubicBezTo>
                  <a:cubicBezTo>
                    <a:pt x="111" y="17"/>
                    <a:pt x="110" y="12"/>
                    <a:pt x="110" y="12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5" y="10"/>
                    <a:pt x="108" y="5"/>
                    <a:pt x="106" y="3"/>
                  </a:cubicBezTo>
                  <a:cubicBezTo>
                    <a:pt x="103" y="2"/>
                    <a:pt x="101" y="8"/>
                    <a:pt x="101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100" y="1"/>
                    <a:pt x="97" y="1"/>
                  </a:cubicBezTo>
                  <a:cubicBezTo>
                    <a:pt x="93" y="1"/>
                    <a:pt x="88" y="5"/>
                    <a:pt x="88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0"/>
                    <a:pt x="82" y="2"/>
                  </a:cubicBezTo>
                  <a:cubicBezTo>
                    <a:pt x="78" y="3"/>
                    <a:pt x="80" y="9"/>
                    <a:pt x="80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63" y="18"/>
                    <a:pt x="56" y="17"/>
                  </a:cubicBezTo>
                  <a:cubicBezTo>
                    <a:pt x="49" y="17"/>
                    <a:pt x="52" y="12"/>
                    <a:pt x="52" y="12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4" y="9"/>
                    <a:pt x="34" y="8"/>
                  </a:cubicBezTo>
                  <a:cubicBezTo>
                    <a:pt x="35" y="7"/>
                    <a:pt x="35" y="6"/>
                    <a:pt x="36" y="5"/>
                  </a:cubicBezTo>
                  <a:cubicBezTo>
                    <a:pt x="34" y="5"/>
                    <a:pt x="31" y="5"/>
                    <a:pt x="24" y="7"/>
                  </a:cubicBezTo>
                  <a:cubicBezTo>
                    <a:pt x="16" y="11"/>
                    <a:pt x="14" y="13"/>
                    <a:pt x="11" y="15"/>
                  </a:cubicBezTo>
                  <a:cubicBezTo>
                    <a:pt x="7" y="16"/>
                    <a:pt x="1" y="18"/>
                    <a:pt x="1" y="18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1" y="35"/>
                    <a:pt x="3" y="37"/>
                  </a:cubicBezTo>
                  <a:cubicBezTo>
                    <a:pt x="6" y="38"/>
                    <a:pt x="8" y="44"/>
                    <a:pt x="8" y="4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3" y="41"/>
                    <a:pt x="15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38" y="77"/>
                    <a:pt x="40" y="76"/>
                  </a:cubicBezTo>
                  <a:cubicBezTo>
                    <a:pt x="44" y="76"/>
                    <a:pt x="44" y="71"/>
                    <a:pt x="49" y="72"/>
                  </a:cubicBezTo>
                  <a:cubicBezTo>
                    <a:pt x="53" y="73"/>
                    <a:pt x="61" y="74"/>
                    <a:pt x="61" y="78"/>
                  </a:cubicBezTo>
                  <a:cubicBezTo>
                    <a:pt x="61" y="84"/>
                    <a:pt x="58" y="87"/>
                    <a:pt x="58" y="87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62" y="91"/>
                    <a:pt x="53" y="97"/>
                    <a:pt x="60" y="100"/>
                  </a:cubicBezTo>
                  <a:cubicBezTo>
                    <a:pt x="65" y="102"/>
                    <a:pt x="70" y="100"/>
                    <a:pt x="70" y="100"/>
                  </a:cubicBezTo>
                  <a:cubicBezTo>
                    <a:pt x="73" y="103"/>
                    <a:pt x="73" y="103"/>
                    <a:pt x="73" y="103"/>
                  </a:cubicBezTo>
                  <a:cubicBezTo>
                    <a:pt x="77" y="100"/>
                    <a:pt x="77" y="100"/>
                    <a:pt x="77" y="100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0" y="98"/>
                    <a:pt x="86" y="85"/>
                    <a:pt x="89" y="88"/>
                  </a:cubicBezTo>
                  <a:cubicBezTo>
                    <a:pt x="93" y="91"/>
                    <a:pt x="86" y="100"/>
                    <a:pt x="86" y="100"/>
                  </a:cubicBezTo>
                  <a:cubicBezTo>
                    <a:pt x="86" y="100"/>
                    <a:pt x="88" y="100"/>
                    <a:pt x="88" y="103"/>
                  </a:cubicBezTo>
                  <a:cubicBezTo>
                    <a:pt x="89" y="105"/>
                    <a:pt x="86" y="110"/>
                    <a:pt x="86" y="110"/>
                  </a:cubicBezTo>
                  <a:cubicBezTo>
                    <a:pt x="88" y="112"/>
                    <a:pt x="88" y="112"/>
                    <a:pt x="88" y="112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14" y="133"/>
                    <a:pt x="114" y="133"/>
                    <a:pt x="114" y="133"/>
                  </a:cubicBezTo>
                  <a:cubicBezTo>
                    <a:pt x="129" y="132"/>
                    <a:pt x="129" y="132"/>
                    <a:pt x="129" y="132"/>
                  </a:cubicBezTo>
                  <a:cubicBezTo>
                    <a:pt x="132" y="124"/>
                    <a:pt x="132" y="124"/>
                    <a:pt x="132" y="124"/>
                  </a:cubicBezTo>
                  <a:cubicBezTo>
                    <a:pt x="128" y="105"/>
                    <a:pt x="128" y="105"/>
                    <a:pt x="128" y="105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0"/>
                    <a:pt x="138" y="90"/>
                    <a:pt x="138" y="90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8" y="89"/>
                    <a:pt x="148" y="87"/>
                    <a:pt x="150" y="85"/>
                  </a:cubicBezTo>
                  <a:cubicBezTo>
                    <a:pt x="152" y="82"/>
                    <a:pt x="157" y="81"/>
                    <a:pt x="159" y="80"/>
                  </a:cubicBezTo>
                  <a:cubicBezTo>
                    <a:pt x="160" y="78"/>
                    <a:pt x="157" y="70"/>
                    <a:pt x="156" y="69"/>
                  </a:cubicBez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6181" name="Freeform 172"/>
            <p:cNvSpPr>
              <a:spLocks/>
            </p:cNvSpPr>
            <p:nvPr/>
          </p:nvSpPr>
          <p:spPr bwMode="auto">
            <a:xfrm>
              <a:off x="2797" y="2576"/>
              <a:ext cx="47" cy="67"/>
            </a:xfrm>
            <a:custGeom>
              <a:avLst/>
              <a:gdLst>
                <a:gd name="T0" fmla="*/ 426951 w 35"/>
                <a:gd name="T1" fmla="*/ 349645 h 50"/>
                <a:gd name="T2" fmla="*/ 348697 w 35"/>
                <a:gd name="T3" fmla="*/ 244752 h 50"/>
                <a:gd name="T4" fmla="*/ 242190 w 35"/>
                <a:gd name="T5" fmla="*/ 56651 h 50"/>
                <a:gd name="T6" fmla="*/ 242190 w 35"/>
                <a:gd name="T7" fmla="*/ 23545 h 50"/>
                <a:gd name="T8" fmla="*/ 119948 w 35"/>
                <a:gd name="T9" fmla="*/ 0 h 50"/>
                <a:gd name="T10" fmla="*/ 32977 w 35"/>
                <a:gd name="T11" fmla="*/ 167768 h 50"/>
                <a:gd name="T12" fmla="*/ 0 w 35"/>
                <a:gd name="T13" fmla="*/ 172899 h 50"/>
                <a:gd name="T14" fmla="*/ 44283 w 35"/>
                <a:gd name="T15" fmla="*/ 403667 h 50"/>
                <a:gd name="T16" fmla="*/ 1 w 35"/>
                <a:gd name="T17" fmla="*/ 491138 h 50"/>
                <a:gd name="T18" fmla="*/ 0 w 35"/>
                <a:gd name="T19" fmla="*/ 491138 h 50"/>
                <a:gd name="T20" fmla="*/ 59466 w 35"/>
                <a:gd name="T21" fmla="*/ 515184 h 50"/>
                <a:gd name="T22" fmla="*/ 119948 w 35"/>
                <a:gd name="T23" fmla="*/ 574087 h 50"/>
                <a:gd name="T24" fmla="*/ 223670 w 35"/>
                <a:gd name="T25" fmla="*/ 518299 h 50"/>
                <a:gd name="T26" fmla="*/ 290457 w 35"/>
                <a:gd name="T27" fmla="*/ 545140 h 50"/>
                <a:gd name="T28" fmla="*/ 328745 w 35"/>
                <a:gd name="T29" fmla="*/ 540914 h 50"/>
                <a:gd name="T30" fmla="*/ 325227 w 35"/>
                <a:gd name="T31" fmla="*/ 509463 h 50"/>
                <a:gd name="T32" fmla="*/ 328745 w 35"/>
                <a:gd name="T33" fmla="*/ 438291 h 50"/>
                <a:gd name="T34" fmla="*/ 426951 w 35"/>
                <a:gd name="T35" fmla="*/ 349645 h 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5"/>
                <a:gd name="T55" fmla="*/ 0 h 50"/>
                <a:gd name="T56" fmla="*/ 35 w 35"/>
                <a:gd name="T57" fmla="*/ 50 h 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5" h="50">
                  <a:moveTo>
                    <a:pt x="34" y="30"/>
                  </a:moveTo>
                  <a:cubicBezTo>
                    <a:pt x="35" y="22"/>
                    <a:pt x="29" y="26"/>
                    <a:pt x="28" y="21"/>
                  </a:cubicBezTo>
                  <a:cubicBezTo>
                    <a:pt x="23" y="22"/>
                    <a:pt x="19" y="12"/>
                    <a:pt x="19" y="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4"/>
                    <a:pt x="5" y="50"/>
                    <a:pt x="10" y="49"/>
                  </a:cubicBezTo>
                  <a:cubicBezTo>
                    <a:pt x="17" y="49"/>
                    <a:pt x="15" y="44"/>
                    <a:pt x="18" y="45"/>
                  </a:cubicBezTo>
                  <a:cubicBezTo>
                    <a:pt x="21" y="45"/>
                    <a:pt x="21" y="47"/>
                    <a:pt x="23" y="47"/>
                  </a:cubicBezTo>
                  <a:cubicBezTo>
                    <a:pt x="24" y="47"/>
                    <a:pt x="25" y="47"/>
                    <a:pt x="27" y="46"/>
                  </a:cubicBezTo>
                  <a:cubicBezTo>
                    <a:pt x="26" y="46"/>
                    <a:pt x="26" y="45"/>
                    <a:pt x="26" y="43"/>
                  </a:cubicBezTo>
                  <a:cubicBezTo>
                    <a:pt x="26" y="41"/>
                    <a:pt x="25" y="38"/>
                    <a:pt x="27" y="37"/>
                  </a:cubicBezTo>
                  <a:cubicBezTo>
                    <a:pt x="28" y="36"/>
                    <a:pt x="33" y="31"/>
                    <a:pt x="34" y="30"/>
                  </a:cubicBez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6182" name="Freeform 173"/>
            <p:cNvSpPr>
              <a:spLocks/>
            </p:cNvSpPr>
            <p:nvPr/>
          </p:nvSpPr>
          <p:spPr bwMode="auto">
            <a:xfrm>
              <a:off x="3159" y="2499"/>
              <a:ext cx="396" cy="224"/>
            </a:xfrm>
            <a:custGeom>
              <a:avLst/>
              <a:gdLst>
                <a:gd name="T0" fmla="*/ 3488748 w 295"/>
                <a:gd name="T1" fmla="*/ 949729 h 167"/>
                <a:gd name="T2" fmla="*/ 3326129 w 295"/>
                <a:gd name="T3" fmla="*/ 771680 h 167"/>
                <a:gd name="T4" fmla="*/ 3114176 w 295"/>
                <a:gd name="T5" fmla="*/ 763900 h 167"/>
                <a:gd name="T6" fmla="*/ 3004374 w 295"/>
                <a:gd name="T7" fmla="*/ 704900 h 167"/>
                <a:gd name="T8" fmla="*/ 3004374 w 295"/>
                <a:gd name="T9" fmla="*/ 575315 h 167"/>
                <a:gd name="T10" fmla="*/ 2804655 w 295"/>
                <a:gd name="T11" fmla="*/ 575315 h 167"/>
                <a:gd name="T12" fmla="*/ 2522861 w 295"/>
                <a:gd name="T13" fmla="*/ 449054 h 167"/>
                <a:gd name="T14" fmla="*/ 2608518 w 295"/>
                <a:gd name="T15" fmla="*/ 554824 h 167"/>
                <a:gd name="T16" fmla="*/ 2560270 w 295"/>
                <a:gd name="T17" fmla="*/ 610411 h 167"/>
                <a:gd name="T18" fmla="*/ 2358310 w 295"/>
                <a:gd name="T19" fmla="*/ 704900 h 167"/>
                <a:gd name="T20" fmla="*/ 2160078 w 295"/>
                <a:gd name="T21" fmla="*/ 495703 h 167"/>
                <a:gd name="T22" fmla="*/ 2209108 w 295"/>
                <a:gd name="T23" fmla="*/ 308384 h 167"/>
                <a:gd name="T24" fmla="*/ 2040993 w 295"/>
                <a:gd name="T25" fmla="*/ 308384 h 167"/>
                <a:gd name="T26" fmla="*/ 1765093 w 295"/>
                <a:gd name="T27" fmla="*/ 268466 h 167"/>
                <a:gd name="T28" fmla="*/ 1698040 w 295"/>
                <a:gd name="T29" fmla="*/ 78145 h 167"/>
                <a:gd name="T30" fmla="*/ 1489016 w 295"/>
                <a:gd name="T31" fmla="*/ 98791 h 167"/>
                <a:gd name="T32" fmla="*/ 1489016 w 295"/>
                <a:gd name="T33" fmla="*/ 155213 h 167"/>
                <a:gd name="T34" fmla="*/ 1364354 w 295"/>
                <a:gd name="T35" fmla="*/ 171407 h 167"/>
                <a:gd name="T36" fmla="*/ 1257197 w 295"/>
                <a:gd name="T37" fmla="*/ 104817 h 167"/>
                <a:gd name="T38" fmla="*/ 1099519 w 295"/>
                <a:gd name="T39" fmla="*/ 58260 h 167"/>
                <a:gd name="T40" fmla="*/ 1099519 w 295"/>
                <a:gd name="T41" fmla="*/ 140593 h 167"/>
                <a:gd name="T42" fmla="*/ 788484 w 295"/>
                <a:gd name="T43" fmla="*/ 279249 h 167"/>
                <a:gd name="T44" fmla="*/ 579332 w 295"/>
                <a:gd name="T45" fmla="*/ 449054 h 167"/>
                <a:gd name="T46" fmla="*/ 369174 w 295"/>
                <a:gd name="T47" fmla="*/ 527882 h 167"/>
                <a:gd name="T48" fmla="*/ 191883 w 295"/>
                <a:gd name="T49" fmla="*/ 595870 h 167"/>
                <a:gd name="T50" fmla="*/ 24430 w 295"/>
                <a:gd name="T51" fmla="*/ 629468 h 167"/>
                <a:gd name="T52" fmla="*/ 79326 w 295"/>
                <a:gd name="T53" fmla="*/ 807908 h 167"/>
                <a:gd name="T54" fmla="*/ 239501 w 295"/>
                <a:gd name="T55" fmla="*/ 926553 h 167"/>
                <a:gd name="T56" fmla="*/ 178416 w 295"/>
                <a:gd name="T57" fmla="*/ 1057712 h 167"/>
                <a:gd name="T58" fmla="*/ 288428 w 295"/>
                <a:gd name="T59" fmla="*/ 1242802 h 167"/>
                <a:gd name="T60" fmla="*/ 615573 w 295"/>
                <a:gd name="T61" fmla="*/ 1563430 h 167"/>
                <a:gd name="T62" fmla="*/ 859121 w 295"/>
                <a:gd name="T63" fmla="*/ 1701071 h 167"/>
                <a:gd name="T64" fmla="*/ 1000626 w 295"/>
                <a:gd name="T65" fmla="*/ 1843449 h 167"/>
                <a:gd name="T66" fmla="*/ 1099519 w 295"/>
                <a:gd name="T67" fmla="*/ 1942485 h 167"/>
                <a:gd name="T68" fmla="*/ 1122732 w 295"/>
                <a:gd name="T69" fmla="*/ 1984095 h 167"/>
                <a:gd name="T70" fmla="*/ 1308744 w 295"/>
                <a:gd name="T71" fmla="*/ 1942485 h 167"/>
                <a:gd name="T72" fmla="*/ 1376950 w 295"/>
                <a:gd name="T73" fmla="*/ 1949649 h 167"/>
                <a:gd name="T74" fmla="*/ 1433896 w 295"/>
                <a:gd name="T75" fmla="*/ 1876964 h 167"/>
                <a:gd name="T76" fmla="*/ 1580953 w 295"/>
                <a:gd name="T77" fmla="*/ 1843449 h 167"/>
                <a:gd name="T78" fmla="*/ 1667277 w 295"/>
                <a:gd name="T79" fmla="*/ 1635325 h 167"/>
                <a:gd name="T80" fmla="*/ 1765093 w 295"/>
                <a:gd name="T81" fmla="*/ 1635325 h 167"/>
                <a:gd name="T82" fmla="*/ 1986515 w 295"/>
                <a:gd name="T83" fmla="*/ 1726148 h 167"/>
                <a:gd name="T84" fmla="*/ 2188072 w 295"/>
                <a:gd name="T85" fmla="*/ 1811480 h 167"/>
                <a:gd name="T86" fmla="*/ 2386182 w 295"/>
                <a:gd name="T87" fmla="*/ 1732004 h 167"/>
                <a:gd name="T88" fmla="*/ 2549867 w 295"/>
                <a:gd name="T89" fmla="*/ 1811480 h 167"/>
                <a:gd name="T90" fmla="*/ 2666644 w 295"/>
                <a:gd name="T91" fmla="*/ 1839361 h 167"/>
                <a:gd name="T92" fmla="*/ 2987863 w 295"/>
                <a:gd name="T93" fmla="*/ 1701071 h 167"/>
                <a:gd name="T94" fmla="*/ 3165731 w 295"/>
                <a:gd name="T95" fmla="*/ 1519037 h 167"/>
                <a:gd name="T96" fmla="*/ 3282237 w 295"/>
                <a:gd name="T97" fmla="*/ 1291271 h 167"/>
                <a:gd name="T98" fmla="*/ 3468463 w 295"/>
                <a:gd name="T99" fmla="*/ 1102807 h 167"/>
                <a:gd name="T100" fmla="*/ 3645599 w 295"/>
                <a:gd name="T101" fmla="*/ 1083661 h 1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5"/>
                <a:gd name="T154" fmla="*/ 0 h 167"/>
                <a:gd name="T155" fmla="*/ 295 w 295"/>
                <a:gd name="T156" fmla="*/ 167 h 16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5" h="167">
                  <a:moveTo>
                    <a:pt x="291" y="79"/>
                  </a:moveTo>
                  <a:cubicBezTo>
                    <a:pt x="282" y="79"/>
                    <a:pt x="282" y="79"/>
                    <a:pt x="282" y="79"/>
                  </a:cubicBezTo>
                  <a:cubicBezTo>
                    <a:pt x="279" y="67"/>
                    <a:pt x="279" y="67"/>
                    <a:pt x="279" y="67"/>
                  </a:cubicBezTo>
                  <a:cubicBezTo>
                    <a:pt x="269" y="64"/>
                    <a:pt x="269" y="64"/>
                    <a:pt x="269" y="64"/>
                  </a:cubicBezTo>
                  <a:cubicBezTo>
                    <a:pt x="253" y="59"/>
                    <a:pt x="253" y="59"/>
                    <a:pt x="253" y="59"/>
                  </a:cubicBezTo>
                  <a:cubicBezTo>
                    <a:pt x="252" y="63"/>
                    <a:pt x="252" y="63"/>
                    <a:pt x="252" y="63"/>
                  </a:cubicBezTo>
                  <a:cubicBezTo>
                    <a:pt x="247" y="65"/>
                    <a:pt x="247" y="65"/>
                    <a:pt x="247" y="65"/>
                  </a:cubicBezTo>
                  <a:cubicBezTo>
                    <a:pt x="247" y="65"/>
                    <a:pt x="245" y="59"/>
                    <a:pt x="243" y="58"/>
                  </a:cubicBezTo>
                  <a:cubicBezTo>
                    <a:pt x="242" y="57"/>
                    <a:pt x="239" y="53"/>
                    <a:pt x="239" y="53"/>
                  </a:cubicBezTo>
                  <a:cubicBezTo>
                    <a:pt x="243" y="48"/>
                    <a:pt x="243" y="48"/>
                    <a:pt x="243" y="48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27" y="48"/>
                    <a:pt x="227" y="48"/>
                    <a:pt x="227" y="48"/>
                  </a:cubicBezTo>
                  <a:cubicBezTo>
                    <a:pt x="227" y="48"/>
                    <a:pt x="223" y="43"/>
                    <a:pt x="217" y="41"/>
                  </a:cubicBezTo>
                  <a:cubicBezTo>
                    <a:pt x="211" y="39"/>
                    <a:pt x="204" y="37"/>
                    <a:pt x="204" y="37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5" y="43"/>
                    <a:pt x="209" y="46"/>
                    <a:pt x="211" y="46"/>
                  </a:cubicBezTo>
                  <a:cubicBezTo>
                    <a:pt x="213" y="46"/>
                    <a:pt x="211" y="52"/>
                    <a:pt x="211" y="52"/>
                  </a:cubicBezTo>
                  <a:cubicBezTo>
                    <a:pt x="207" y="51"/>
                    <a:pt x="207" y="51"/>
                    <a:pt x="207" y="51"/>
                  </a:cubicBezTo>
                  <a:cubicBezTo>
                    <a:pt x="207" y="51"/>
                    <a:pt x="201" y="54"/>
                    <a:pt x="201" y="56"/>
                  </a:cubicBezTo>
                  <a:cubicBezTo>
                    <a:pt x="200" y="58"/>
                    <a:pt x="194" y="60"/>
                    <a:pt x="191" y="58"/>
                  </a:cubicBezTo>
                  <a:cubicBezTo>
                    <a:pt x="188" y="56"/>
                    <a:pt x="189" y="48"/>
                    <a:pt x="187" y="45"/>
                  </a:cubicBezTo>
                  <a:cubicBezTo>
                    <a:pt x="186" y="42"/>
                    <a:pt x="177" y="43"/>
                    <a:pt x="175" y="41"/>
                  </a:cubicBezTo>
                  <a:cubicBezTo>
                    <a:pt x="173" y="38"/>
                    <a:pt x="186" y="30"/>
                    <a:pt x="186" y="30"/>
                  </a:cubicBezTo>
                  <a:cubicBezTo>
                    <a:pt x="179" y="25"/>
                    <a:pt x="179" y="25"/>
                    <a:pt x="179" y="25"/>
                  </a:cubicBezTo>
                  <a:cubicBezTo>
                    <a:pt x="166" y="31"/>
                    <a:pt x="166" y="31"/>
                    <a:pt x="166" y="31"/>
                  </a:cubicBezTo>
                  <a:cubicBezTo>
                    <a:pt x="165" y="25"/>
                    <a:pt x="165" y="25"/>
                    <a:pt x="165" y="25"/>
                  </a:cubicBezTo>
                  <a:cubicBezTo>
                    <a:pt x="143" y="17"/>
                    <a:pt x="143" y="17"/>
                    <a:pt x="143" y="17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35" y="14"/>
                    <a:pt x="135" y="14"/>
                    <a:pt x="135" y="14"/>
                  </a:cubicBezTo>
                  <a:cubicBezTo>
                    <a:pt x="137" y="7"/>
                    <a:pt x="137" y="7"/>
                    <a:pt x="137" y="7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1" y="13"/>
                    <a:pt x="121" y="13"/>
                    <a:pt x="121" y="13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3"/>
                    <a:pt x="112" y="16"/>
                    <a:pt x="110" y="14"/>
                  </a:cubicBezTo>
                  <a:cubicBezTo>
                    <a:pt x="107" y="12"/>
                    <a:pt x="101" y="14"/>
                    <a:pt x="106" y="8"/>
                  </a:cubicBezTo>
                  <a:cubicBezTo>
                    <a:pt x="105" y="9"/>
                    <a:pt x="102" y="9"/>
                    <a:pt x="101" y="9"/>
                  </a:cubicBezTo>
                  <a:cubicBezTo>
                    <a:pt x="107" y="1"/>
                    <a:pt x="94" y="2"/>
                    <a:pt x="91" y="0"/>
                  </a:cubicBezTo>
                  <a:cubicBezTo>
                    <a:pt x="90" y="1"/>
                    <a:pt x="89" y="4"/>
                    <a:pt x="89" y="5"/>
                  </a:cubicBezTo>
                  <a:cubicBezTo>
                    <a:pt x="90" y="5"/>
                    <a:pt x="95" y="7"/>
                    <a:pt x="95" y="8"/>
                  </a:cubicBezTo>
                  <a:cubicBezTo>
                    <a:pt x="95" y="12"/>
                    <a:pt x="92" y="10"/>
                    <a:pt x="89" y="12"/>
                  </a:cubicBezTo>
                  <a:cubicBezTo>
                    <a:pt x="84" y="14"/>
                    <a:pt x="80" y="18"/>
                    <a:pt x="77" y="18"/>
                  </a:cubicBezTo>
                  <a:cubicBezTo>
                    <a:pt x="74" y="18"/>
                    <a:pt x="66" y="22"/>
                    <a:pt x="64" y="23"/>
                  </a:cubicBezTo>
                  <a:cubicBezTo>
                    <a:pt x="60" y="25"/>
                    <a:pt x="58" y="35"/>
                    <a:pt x="53" y="30"/>
                  </a:cubicBezTo>
                  <a:cubicBezTo>
                    <a:pt x="53" y="30"/>
                    <a:pt x="50" y="32"/>
                    <a:pt x="47" y="37"/>
                  </a:cubicBezTo>
                  <a:cubicBezTo>
                    <a:pt x="45" y="39"/>
                    <a:pt x="43" y="40"/>
                    <a:pt x="41" y="39"/>
                  </a:cubicBezTo>
                  <a:cubicBezTo>
                    <a:pt x="40" y="48"/>
                    <a:pt x="33" y="42"/>
                    <a:pt x="30" y="44"/>
                  </a:cubicBezTo>
                  <a:cubicBezTo>
                    <a:pt x="29" y="44"/>
                    <a:pt x="25" y="46"/>
                    <a:pt x="25" y="46"/>
                  </a:cubicBezTo>
                  <a:cubicBezTo>
                    <a:pt x="19" y="43"/>
                    <a:pt x="18" y="48"/>
                    <a:pt x="16" y="49"/>
                  </a:cubicBezTo>
                  <a:cubicBezTo>
                    <a:pt x="14" y="52"/>
                    <a:pt x="11" y="61"/>
                    <a:pt x="10" y="62"/>
                  </a:cubicBezTo>
                  <a:cubicBezTo>
                    <a:pt x="9" y="62"/>
                    <a:pt x="3" y="54"/>
                    <a:pt x="2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7"/>
                    <a:pt x="4" y="63"/>
                    <a:pt x="7" y="67"/>
                  </a:cubicBezTo>
                  <a:cubicBezTo>
                    <a:pt x="9" y="70"/>
                    <a:pt x="18" y="72"/>
                    <a:pt x="16" y="76"/>
                  </a:cubicBezTo>
                  <a:cubicBezTo>
                    <a:pt x="17" y="76"/>
                    <a:pt x="18" y="77"/>
                    <a:pt x="19" y="77"/>
                  </a:cubicBezTo>
                  <a:cubicBezTo>
                    <a:pt x="19" y="79"/>
                    <a:pt x="18" y="84"/>
                    <a:pt x="17" y="84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4" y="92"/>
                    <a:pt x="18" y="92"/>
                    <a:pt x="19" y="93"/>
                  </a:cubicBezTo>
                  <a:cubicBezTo>
                    <a:pt x="21" y="96"/>
                    <a:pt x="21" y="100"/>
                    <a:pt x="23" y="103"/>
                  </a:cubicBezTo>
                  <a:cubicBezTo>
                    <a:pt x="24" y="106"/>
                    <a:pt x="29" y="115"/>
                    <a:pt x="33" y="116"/>
                  </a:cubicBezTo>
                  <a:cubicBezTo>
                    <a:pt x="40" y="117"/>
                    <a:pt x="49" y="130"/>
                    <a:pt x="50" y="130"/>
                  </a:cubicBezTo>
                  <a:cubicBezTo>
                    <a:pt x="53" y="130"/>
                    <a:pt x="59" y="131"/>
                    <a:pt x="59" y="135"/>
                  </a:cubicBezTo>
                  <a:cubicBezTo>
                    <a:pt x="60" y="143"/>
                    <a:pt x="66" y="136"/>
                    <a:pt x="69" y="141"/>
                  </a:cubicBezTo>
                  <a:cubicBezTo>
                    <a:pt x="72" y="146"/>
                    <a:pt x="76" y="149"/>
                    <a:pt x="77" y="154"/>
                  </a:cubicBezTo>
                  <a:cubicBezTo>
                    <a:pt x="81" y="153"/>
                    <a:pt x="81" y="153"/>
                    <a:pt x="81" y="153"/>
                  </a:cubicBezTo>
                  <a:cubicBezTo>
                    <a:pt x="81" y="153"/>
                    <a:pt x="83" y="155"/>
                    <a:pt x="85" y="155"/>
                  </a:cubicBezTo>
                  <a:cubicBezTo>
                    <a:pt x="86" y="156"/>
                    <a:pt x="89" y="161"/>
                    <a:pt x="89" y="161"/>
                  </a:cubicBezTo>
                  <a:cubicBezTo>
                    <a:pt x="88" y="163"/>
                    <a:pt x="88" y="163"/>
                    <a:pt x="88" y="163"/>
                  </a:cubicBezTo>
                  <a:cubicBezTo>
                    <a:pt x="91" y="165"/>
                    <a:pt x="91" y="165"/>
                    <a:pt x="91" y="165"/>
                  </a:cubicBezTo>
                  <a:cubicBezTo>
                    <a:pt x="101" y="167"/>
                    <a:pt x="101" y="167"/>
                    <a:pt x="101" y="167"/>
                  </a:cubicBezTo>
                  <a:cubicBezTo>
                    <a:pt x="106" y="161"/>
                    <a:pt x="106" y="161"/>
                    <a:pt x="106" y="161"/>
                  </a:cubicBezTo>
                  <a:cubicBezTo>
                    <a:pt x="109" y="162"/>
                    <a:pt x="109" y="162"/>
                    <a:pt x="109" y="162"/>
                  </a:cubicBezTo>
                  <a:cubicBezTo>
                    <a:pt x="112" y="162"/>
                    <a:pt x="112" y="162"/>
                    <a:pt x="112" y="162"/>
                  </a:cubicBezTo>
                  <a:cubicBezTo>
                    <a:pt x="112" y="162"/>
                    <a:pt x="116" y="164"/>
                    <a:pt x="118" y="164"/>
                  </a:cubicBezTo>
                  <a:cubicBezTo>
                    <a:pt x="119" y="164"/>
                    <a:pt x="116" y="158"/>
                    <a:pt x="116" y="156"/>
                  </a:cubicBezTo>
                  <a:cubicBezTo>
                    <a:pt x="117" y="154"/>
                    <a:pt x="121" y="150"/>
                    <a:pt x="121" y="150"/>
                  </a:cubicBezTo>
                  <a:cubicBezTo>
                    <a:pt x="128" y="153"/>
                    <a:pt x="128" y="153"/>
                    <a:pt x="128" y="153"/>
                  </a:cubicBezTo>
                  <a:cubicBezTo>
                    <a:pt x="129" y="136"/>
                    <a:pt x="129" y="136"/>
                    <a:pt x="129" y="136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135" y="136"/>
                    <a:pt x="137" y="138"/>
                    <a:pt x="140" y="138"/>
                  </a:cubicBezTo>
                  <a:cubicBezTo>
                    <a:pt x="142" y="137"/>
                    <a:pt x="143" y="136"/>
                    <a:pt x="143" y="136"/>
                  </a:cubicBezTo>
                  <a:cubicBezTo>
                    <a:pt x="143" y="136"/>
                    <a:pt x="150" y="138"/>
                    <a:pt x="151" y="138"/>
                  </a:cubicBezTo>
                  <a:cubicBezTo>
                    <a:pt x="152" y="138"/>
                    <a:pt x="161" y="143"/>
                    <a:pt x="161" y="143"/>
                  </a:cubicBezTo>
                  <a:cubicBezTo>
                    <a:pt x="161" y="143"/>
                    <a:pt x="163" y="142"/>
                    <a:pt x="167" y="142"/>
                  </a:cubicBezTo>
                  <a:cubicBezTo>
                    <a:pt x="172" y="142"/>
                    <a:pt x="177" y="150"/>
                    <a:pt x="177" y="150"/>
                  </a:cubicBezTo>
                  <a:cubicBezTo>
                    <a:pt x="191" y="149"/>
                    <a:pt x="191" y="149"/>
                    <a:pt x="191" y="149"/>
                  </a:cubicBezTo>
                  <a:cubicBezTo>
                    <a:pt x="193" y="144"/>
                    <a:pt x="193" y="144"/>
                    <a:pt x="193" y="144"/>
                  </a:cubicBezTo>
                  <a:cubicBezTo>
                    <a:pt x="204" y="147"/>
                    <a:pt x="204" y="147"/>
                    <a:pt x="204" y="147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13" y="150"/>
                    <a:pt x="213" y="150"/>
                    <a:pt x="213" y="150"/>
                  </a:cubicBezTo>
                  <a:cubicBezTo>
                    <a:pt x="216" y="152"/>
                    <a:pt x="216" y="152"/>
                    <a:pt x="216" y="152"/>
                  </a:cubicBezTo>
                  <a:cubicBezTo>
                    <a:pt x="217" y="149"/>
                    <a:pt x="222" y="141"/>
                    <a:pt x="226" y="139"/>
                  </a:cubicBezTo>
                  <a:cubicBezTo>
                    <a:pt x="230" y="137"/>
                    <a:pt x="242" y="141"/>
                    <a:pt x="242" y="141"/>
                  </a:cubicBezTo>
                  <a:cubicBezTo>
                    <a:pt x="255" y="133"/>
                    <a:pt x="255" y="133"/>
                    <a:pt x="255" y="133"/>
                  </a:cubicBezTo>
                  <a:cubicBezTo>
                    <a:pt x="255" y="133"/>
                    <a:pt x="253" y="130"/>
                    <a:pt x="256" y="126"/>
                  </a:cubicBezTo>
                  <a:cubicBezTo>
                    <a:pt x="259" y="123"/>
                    <a:pt x="261" y="127"/>
                    <a:pt x="263" y="123"/>
                  </a:cubicBezTo>
                  <a:cubicBezTo>
                    <a:pt x="266" y="119"/>
                    <a:pt x="264" y="111"/>
                    <a:pt x="266" y="107"/>
                  </a:cubicBezTo>
                  <a:cubicBezTo>
                    <a:pt x="270" y="104"/>
                    <a:pt x="272" y="106"/>
                    <a:pt x="276" y="103"/>
                  </a:cubicBezTo>
                  <a:cubicBezTo>
                    <a:pt x="280" y="100"/>
                    <a:pt x="281" y="92"/>
                    <a:pt x="281" y="92"/>
                  </a:cubicBezTo>
                  <a:cubicBezTo>
                    <a:pt x="288" y="93"/>
                    <a:pt x="288" y="93"/>
                    <a:pt x="288" y="93"/>
                  </a:cubicBezTo>
                  <a:cubicBezTo>
                    <a:pt x="295" y="90"/>
                    <a:pt x="295" y="90"/>
                    <a:pt x="295" y="90"/>
                  </a:cubicBezTo>
                  <a:lnTo>
                    <a:pt x="291" y="79"/>
                  </a:ln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6183" name="Freeform 174"/>
            <p:cNvSpPr>
              <a:spLocks noEditPoints="1"/>
            </p:cNvSpPr>
            <p:nvPr/>
          </p:nvSpPr>
          <p:spPr bwMode="auto">
            <a:xfrm>
              <a:off x="2951" y="1918"/>
              <a:ext cx="360" cy="275"/>
            </a:xfrm>
            <a:custGeom>
              <a:avLst/>
              <a:gdLst>
                <a:gd name="T0" fmla="*/ 427014 w 268"/>
                <a:gd name="T1" fmla="*/ 548158 h 205"/>
                <a:gd name="T2" fmla="*/ 469165 w 268"/>
                <a:gd name="T3" fmla="*/ 483746 h 205"/>
                <a:gd name="T4" fmla="*/ 446724 w 268"/>
                <a:gd name="T5" fmla="*/ 516154 h 205"/>
                <a:gd name="T6" fmla="*/ 233155 w 268"/>
                <a:gd name="T7" fmla="*/ 517597 h 205"/>
                <a:gd name="T8" fmla="*/ 283919 w 268"/>
                <a:gd name="T9" fmla="*/ 516154 h 205"/>
                <a:gd name="T10" fmla="*/ 280162 w 268"/>
                <a:gd name="T11" fmla="*/ 489908 h 205"/>
                <a:gd name="T12" fmla="*/ 242883 w 268"/>
                <a:gd name="T13" fmla="*/ 498430 h 205"/>
                <a:gd name="T14" fmla="*/ 186546 w 268"/>
                <a:gd name="T15" fmla="*/ 498430 h 205"/>
                <a:gd name="T16" fmla="*/ 195970 w 268"/>
                <a:gd name="T17" fmla="*/ 489908 h 205"/>
                <a:gd name="T18" fmla="*/ 285861 w 268"/>
                <a:gd name="T19" fmla="*/ 480531 h 205"/>
                <a:gd name="T20" fmla="*/ 270678 w 268"/>
                <a:gd name="T21" fmla="*/ 381928 h 205"/>
                <a:gd name="T22" fmla="*/ 242883 w 268"/>
                <a:gd name="T23" fmla="*/ 384769 h 205"/>
                <a:gd name="T24" fmla="*/ 183021 w 268"/>
                <a:gd name="T25" fmla="*/ 418219 h 205"/>
                <a:gd name="T26" fmla="*/ 217585 w 268"/>
                <a:gd name="T27" fmla="*/ 457867 h 205"/>
                <a:gd name="T28" fmla="*/ 269460 w 268"/>
                <a:gd name="T29" fmla="*/ 316569 h 205"/>
                <a:gd name="T30" fmla="*/ 367596 w 268"/>
                <a:gd name="T31" fmla="*/ 523253 h 205"/>
                <a:gd name="T32" fmla="*/ 311988 w 268"/>
                <a:gd name="T33" fmla="*/ 521470 h 205"/>
                <a:gd name="T34" fmla="*/ 381384 w 268"/>
                <a:gd name="T35" fmla="*/ 556896 h 205"/>
                <a:gd name="T36" fmla="*/ 49750 w 268"/>
                <a:gd name="T37" fmla="*/ 184467 h 205"/>
                <a:gd name="T38" fmla="*/ 101430 w 268"/>
                <a:gd name="T39" fmla="*/ 132753 h 205"/>
                <a:gd name="T40" fmla="*/ 191813 w 268"/>
                <a:gd name="T41" fmla="*/ 121300 h 205"/>
                <a:gd name="T42" fmla="*/ 257659 w 268"/>
                <a:gd name="T43" fmla="*/ 35801 h 205"/>
                <a:gd name="T44" fmla="*/ 183021 w 268"/>
                <a:gd name="T45" fmla="*/ 78276 h 205"/>
                <a:gd name="T46" fmla="*/ 27571 w 268"/>
                <a:gd name="T47" fmla="*/ 176236 h 205"/>
                <a:gd name="T48" fmla="*/ 57219 w 268"/>
                <a:gd name="T49" fmla="*/ 186505 h 205"/>
                <a:gd name="T50" fmla="*/ 57219 w 268"/>
                <a:gd name="T51" fmla="*/ 178083 h 205"/>
                <a:gd name="T52" fmla="*/ 346109 w 268"/>
                <a:gd name="T53" fmla="*/ 341319 h 205"/>
                <a:gd name="T54" fmla="*/ 307984 w 268"/>
                <a:gd name="T55" fmla="*/ 80885 h 205"/>
                <a:gd name="T56" fmla="*/ 42596 w 268"/>
                <a:gd name="T57" fmla="*/ 454768 h 205"/>
                <a:gd name="T58" fmla="*/ 144653 w 268"/>
                <a:gd name="T59" fmla="*/ 488020 h 205"/>
                <a:gd name="T60" fmla="*/ 169615 w 268"/>
                <a:gd name="T61" fmla="*/ 443163 h 205"/>
                <a:gd name="T62" fmla="*/ 169615 w 268"/>
                <a:gd name="T63" fmla="*/ 370247 h 205"/>
                <a:gd name="T64" fmla="*/ 211362 w 268"/>
                <a:gd name="T65" fmla="*/ 334353 h 205"/>
                <a:gd name="T66" fmla="*/ 257659 w 268"/>
                <a:gd name="T67" fmla="*/ 262722 h 205"/>
                <a:gd name="T68" fmla="*/ 276886 w 268"/>
                <a:gd name="T69" fmla="*/ 276002 h 205"/>
                <a:gd name="T70" fmla="*/ 306055 w 268"/>
                <a:gd name="T71" fmla="*/ 238892 h 205"/>
                <a:gd name="T72" fmla="*/ 236650 w 268"/>
                <a:gd name="T73" fmla="*/ 218283 h 205"/>
                <a:gd name="T74" fmla="*/ 242883 w 268"/>
                <a:gd name="T75" fmla="*/ 149383 h 205"/>
                <a:gd name="T76" fmla="*/ 164214 w 268"/>
                <a:gd name="T77" fmla="*/ 132753 h 205"/>
                <a:gd name="T78" fmla="*/ 138689 w 268"/>
                <a:gd name="T79" fmla="*/ 212238 h 205"/>
                <a:gd name="T80" fmla="*/ 111673 w 268"/>
                <a:gd name="T81" fmla="*/ 212238 h 205"/>
                <a:gd name="T82" fmla="*/ 69146 w 268"/>
                <a:gd name="T83" fmla="*/ 208628 h 205"/>
                <a:gd name="T84" fmla="*/ 14087 w 268"/>
                <a:gd name="T85" fmla="*/ 195255 h 205"/>
                <a:gd name="T86" fmla="*/ 14087 w 268"/>
                <a:gd name="T87" fmla="*/ 262722 h 205"/>
                <a:gd name="T88" fmla="*/ 23606 w 268"/>
                <a:gd name="T89" fmla="*/ 297974 h 205"/>
                <a:gd name="T90" fmla="*/ 5812 w 268"/>
                <a:gd name="T91" fmla="*/ 367548 h 205"/>
                <a:gd name="T92" fmla="*/ 49750 w 268"/>
                <a:gd name="T93" fmla="*/ 408627 h 205"/>
                <a:gd name="T94" fmla="*/ 111673 w 268"/>
                <a:gd name="T95" fmla="*/ 516154 h 205"/>
                <a:gd name="T96" fmla="*/ 176173 w 268"/>
                <a:gd name="T97" fmla="*/ 523253 h 205"/>
                <a:gd name="T98" fmla="*/ 452156 w 268"/>
                <a:gd name="T99" fmla="*/ 290773 h 205"/>
                <a:gd name="T100" fmla="*/ 437047 w 268"/>
                <a:gd name="T101" fmla="*/ 370247 h 205"/>
                <a:gd name="T102" fmla="*/ 419088 w 268"/>
                <a:gd name="T103" fmla="*/ 340033 h 205"/>
                <a:gd name="T104" fmla="*/ 383992 w 268"/>
                <a:gd name="T105" fmla="*/ 348096 h 205"/>
                <a:gd name="T106" fmla="*/ 376337 w 268"/>
                <a:gd name="T107" fmla="*/ 326689 h 205"/>
                <a:gd name="T108" fmla="*/ 311988 w 268"/>
                <a:gd name="T109" fmla="*/ 365204 h 205"/>
                <a:gd name="T110" fmla="*/ 330245 w 268"/>
                <a:gd name="T111" fmla="*/ 399721 h 205"/>
                <a:gd name="T112" fmla="*/ 395346 w 268"/>
                <a:gd name="T113" fmla="*/ 463104 h 205"/>
                <a:gd name="T114" fmla="*/ 411119 w 268"/>
                <a:gd name="T115" fmla="*/ 493052 h 205"/>
                <a:gd name="T116" fmla="*/ 476249 w 268"/>
                <a:gd name="T117" fmla="*/ 439192 h 205"/>
                <a:gd name="T118" fmla="*/ 488414 w 268"/>
                <a:gd name="T119" fmla="*/ 394456 h 205"/>
                <a:gd name="T120" fmla="*/ 34145 w 268"/>
                <a:gd name="T121" fmla="*/ 421165 h 205"/>
                <a:gd name="T122" fmla="*/ 718205 w 268"/>
                <a:gd name="T123" fmla="*/ 471343 h 205"/>
                <a:gd name="T124" fmla="*/ 503424 w 268"/>
                <a:gd name="T125" fmla="*/ 372245 h 2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8"/>
                <a:gd name="T190" fmla="*/ 0 h 205"/>
                <a:gd name="T191" fmla="*/ 268 w 268"/>
                <a:gd name="T192" fmla="*/ 205 h 20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8" h="205">
                  <a:moveTo>
                    <a:pt x="143" y="181"/>
                  </a:moveTo>
                  <a:cubicBezTo>
                    <a:pt x="142" y="179"/>
                    <a:pt x="142" y="179"/>
                    <a:pt x="142" y="179"/>
                  </a:cubicBezTo>
                  <a:cubicBezTo>
                    <a:pt x="142" y="179"/>
                    <a:pt x="138" y="178"/>
                    <a:pt x="137" y="179"/>
                  </a:cubicBezTo>
                  <a:cubicBezTo>
                    <a:pt x="137" y="179"/>
                    <a:pt x="138" y="185"/>
                    <a:pt x="140" y="187"/>
                  </a:cubicBezTo>
                  <a:cubicBezTo>
                    <a:pt x="142" y="190"/>
                    <a:pt x="143" y="192"/>
                    <a:pt x="143" y="192"/>
                  </a:cubicBezTo>
                  <a:cubicBezTo>
                    <a:pt x="143" y="205"/>
                    <a:pt x="143" y="205"/>
                    <a:pt x="143" y="205"/>
                  </a:cubicBezTo>
                  <a:cubicBezTo>
                    <a:pt x="147" y="205"/>
                    <a:pt x="147" y="205"/>
                    <a:pt x="147" y="205"/>
                  </a:cubicBezTo>
                  <a:cubicBezTo>
                    <a:pt x="148" y="197"/>
                    <a:pt x="148" y="197"/>
                    <a:pt x="148" y="197"/>
                  </a:cubicBezTo>
                  <a:cubicBezTo>
                    <a:pt x="154" y="186"/>
                    <a:pt x="154" y="186"/>
                    <a:pt x="154" y="186"/>
                  </a:cubicBezTo>
                  <a:cubicBezTo>
                    <a:pt x="147" y="180"/>
                    <a:pt x="147" y="180"/>
                    <a:pt x="147" y="180"/>
                  </a:cubicBezTo>
                  <a:lnTo>
                    <a:pt x="143" y="181"/>
                  </a:lnTo>
                  <a:close/>
                  <a:moveTo>
                    <a:pt x="131" y="178"/>
                  </a:moveTo>
                  <a:cubicBezTo>
                    <a:pt x="131" y="176"/>
                    <a:pt x="129" y="177"/>
                    <a:pt x="129" y="178"/>
                  </a:cubicBezTo>
                  <a:cubicBezTo>
                    <a:pt x="130" y="180"/>
                    <a:pt x="131" y="178"/>
                    <a:pt x="131" y="178"/>
                  </a:cubicBezTo>
                  <a:close/>
                  <a:moveTo>
                    <a:pt x="166" y="175"/>
                  </a:moveTo>
                  <a:cubicBezTo>
                    <a:pt x="165" y="175"/>
                    <a:pt x="162" y="175"/>
                    <a:pt x="162" y="174"/>
                  </a:cubicBezTo>
                  <a:cubicBezTo>
                    <a:pt x="161" y="174"/>
                    <a:pt x="157" y="173"/>
                    <a:pt x="157" y="173"/>
                  </a:cubicBezTo>
                  <a:cubicBezTo>
                    <a:pt x="156" y="173"/>
                    <a:pt x="156" y="173"/>
                    <a:pt x="156" y="173"/>
                  </a:cubicBezTo>
                  <a:cubicBezTo>
                    <a:pt x="158" y="175"/>
                    <a:pt x="158" y="175"/>
                    <a:pt x="158" y="175"/>
                  </a:cubicBezTo>
                  <a:cubicBezTo>
                    <a:pt x="158" y="175"/>
                    <a:pt x="161" y="177"/>
                    <a:pt x="158" y="177"/>
                  </a:cubicBezTo>
                  <a:cubicBezTo>
                    <a:pt x="157" y="178"/>
                    <a:pt x="154" y="178"/>
                    <a:pt x="154" y="178"/>
                  </a:cubicBezTo>
                  <a:cubicBezTo>
                    <a:pt x="152" y="179"/>
                    <a:pt x="152" y="179"/>
                    <a:pt x="152" y="179"/>
                  </a:cubicBezTo>
                  <a:cubicBezTo>
                    <a:pt x="153" y="182"/>
                    <a:pt x="153" y="182"/>
                    <a:pt x="153" y="182"/>
                  </a:cubicBezTo>
                  <a:cubicBezTo>
                    <a:pt x="154" y="185"/>
                    <a:pt x="155" y="185"/>
                    <a:pt x="155" y="185"/>
                  </a:cubicBezTo>
                  <a:cubicBezTo>
                    <a:pt x="157" y="181"/>
                    <a:pt x="157" y="181"/>
                    <a:pt x="157" y="181"/>
                  </a:cubicBezTo>
                  <a:cubicBezTo>
                    <a:pt x="157" y="181"/>
                    <a:pt x="161" y="179"/>
                    <a:pt x="162" y="179"/>
                  </a:cubicBezTo>
                  <a:cubicBezTo>
                    <a:pt x="163" y="179"/>
                    <a:pt x="165" y="181"/>
                    <a:pt x="168" y="180"/>
                  </a:cubicBezTo>
                  <a:cubicBezTo>
                    <a:pt x="170" y="179"/>
                    <a:pt x="168" y="175"/>
                    <a:pt x="166" y="175"/>
                  </a:cubicBezTo>
                  <a:close/>
                  <a:moveTo>
                    <a:pt x="84" y="185"/>
                  </a:moveTo>
                  <a:cubicBezTo>
                    <a:pt x="84" y="185"/>
                    <a:pt x="84" y="183"/>
                    <a:pt x="82" y="181"/>
                  </a:cubicBezTo>
                  <a:cubicBezTo>
                    <a:pt x="81" y="180"/>
                    <a:pt x="79" y="179"/>
                    <a:pt x="79" y="179"/>
                  </a:cubicBezTo>
                  <a:cubicBezTo>
                    <a:pt x="79" y="179"/>
                    <a:pt x="80" y="185"/>
                    <a:pt x="81" y="186"/>
                  </a:cubicBezTo>
                  <a:cubicBezTo>
                    <a:pt x="83" y="187"/>
                    <a:pt x="84" y="189"/>
                    <a:pt x="84" y="189"/>
                  </a:cubicBezTo>
                  <a:cubicBezTo>
                    <a:pt x="90" y="188"/>
                    <a:pt x="90" y="188"/>
                    <a:pt x="90" y="188"/>
                  </a:cubicBezTo>
                  <a:cubicBezTo>
                    <a:pt x="86" y="185"/>
                    <a:pt x="86" y="185"/>
                    <a:pt x="86" y="185"/>
                  </a:cubicBezTo>
                  <a:lnTo>
                    <a:pt x="84" y="185"/>
                  </a:lnTo>
                  <a:close/>
                  <a:moveTo>
                    <a:pt x="106" y="167"/>
                  </a:moveTo>
                  <a:cubicBezTo>
                    <a:pt x="103" y="175"/>
                    <a:pt x="103" y="175"/>
                    <a:pt x="103" y="175"/>
                  </a:cubicBezTo>
                  <a:cubicBezTo>
                    <a:pt x="96" y="183"/>
                    <a:pt x="96" y="183"/>
                    <a:pt x="96" y="183"/>
                  </a:cubicBezTo>
                  <a:cubicBezTo>
                    <a:pt x="98" y="185"/>
                    <a:pt x="98" y="185"/>
                    <a:pt x="98" y="185"/>
                  </a:cubicBezTo>
                  <a:cubicBezTo>
                    <a:pt x="93" y="188"/>
                    <a:pt x="93" y="188"/>
                    <a:pt x="93" y="188"/>
                  </a:cubicBezTo>
                  <a:cubicBezTo>
                    <a:pt x="98" y="196"/>
                    <a:pt x="98" y="196"/>
                    <a:pt x="98" y="196"/>
                  </a:cubicBezTo>
                  <a:cubicBezTo>
                    <a:pt x="106" y="175"/>
                    <a:pt x="106" y="175"/>
                    <a:pt x="106" y="175"/>
                  </a:cubicBezTo>
                  <a:cubicBezTo>
                    <a:pt x="107" y="174"/>
                    <a:pt x="107" y="167"/>
                    <a:pt x="107" y="167"/>
                  </a:cubicBezTo>
                  <a:lnTo>
                    <a:pt x="106" y="167"/>
                  </a:lnTo>
                  <a:close/>
                  <a:moveTo>
                    <a:pt x="97" y="177"/>
                  </a:moveTo>
                  <a:cubicBezTo>
                    <a:pt x="94" y="177"/>
                    <a:pt x="94" y="177"/>
                    <a:pt x="94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6"/>
                    <a:pt x="96" y="175"/>
                    <a:pt x="94" y="175"/>
                  </a:cubicBezTo>
                  <a:cubicBezTo>
                    <a:pt x="90" y="177"/>
                    <a:pt x="90" y="177"/>
                    <a:pt x="90" y="177"/>
                  </a:cubicBezTo>
                  <a:cubicBezTo>
                    <a:pt x="91" y="181"/>
                    <a:pt x="91" y="181"/>
                    <a:pt x="91" y="181"/>
                  </a:cubicBezTo>
                  <a:cubicBezTo>
                    <a:pt x="91" y="181"/>
                    <a:pt x="96" y="180"/>
                    <a:pt x="97" y="180"/>
                  </a:cubicBezTo>
                  <a:cubicBezTo>
                    <a:pt x="98" y="179"/>
                    <a:pt x="97" y="177"/>
                    <a:pt x="97" y="177"/>
                  </a:cubicBezTo>
                  <a:close/>
                  <a:moveTo>
                    <a:pt x="87" y="180"/>
                  </a:moveTo>
                  <a:cubicBezTo>
                    <a:pt x="88" y="180"/>
                    <a:pt x="88" y="179"/>
                    <a:pt x="88" y="179"/>
                  </a:cubicBezTo>
                  <a:cubicBezTo>
                    <a:pt x="84" y="179"/>
                    <a:pt x="84" y="179"/>
                    <a:pt x="84" y="179"/>
                  </a:cubicBezTo>
                  <a:lnTo>
                    <a:pt x="87" y="180"/>
                  </a:lnTo>
                  <a:close/>
                  <a:moveTo>
                    <a:pt x="126" y="181"/>
                  </a:moveTo>
                  <a:cubicBezTo>
                    <a:pt x="129" y="180"/>
                    <a:pt x="129" y="179"/>
                    <a:pt x="125" y="179"/>
                  </a:cubicBezTo>
                  <a:cubicBezTo>
                    <a:pt x="125" y="179"/>
                    <a:pt x="123" y="179"/>
                    <a:pt x="123" y="180"/>
                  </a:cubicBezTo>
                  <a:cubicBezTo>
                    <a:pt x="123" y="181"/>
                    <a:pt x="124" y="182"/>
                    <a:pt x="126" y="181"/>
                  </a:cubicBezTo>
                  <a:close/>
                  <a:moveTo>
                    <a:pt x="61" y="172"/>
                  </a:moveTo>
                  <a:cubicBezTo>
                    <a:pt x="60" y="172"/>
                    <a:pt x="58" y="173"/>
                    <a:pt x="58" y="175"/>
                  </a:cubicBezTo>
                  <a:cubicBezTo>
                    <a:pt x="58" y="176"/>
                    <a:pt x="64" y="178"/>
                    <a:pt x="65" y="179"/>
                  </a:cubicBezTo>
                  <a:cubicBezTo>
                    <a:pt x="67" y="180"/>
                    <a:pt x="65" y="181"/>
                    <a:pt x="65" y="181"/>
                  </a:cubicBezTo>
                  <a:cubicBezTo>
                    <a:pt x="64" y="180"/>
                    <a:pt x="64" y="180"/>
                    <a:pt x="64" y="180"/>
                  </a:cubicBezTo>
                  <a:cubicBezTo>
                    <a:pt x="63" y="180"/>
                    <a:pt x="63" y="180"/>
                    <a:pt x="63" y="180"/>
                  </a:cubicBezTo>
                  <a:cubicBezTo>
                    <a:pt x="64" y="183"/>
                    <a:pt x="64" y="183"/>
                    <a:pt x="64" y="183"/>
                  </a:cubicBezTo>
                  <a:cubicBezTo>
                    <a:pt x="66" y="183"/>
                    <a:pt x="66" y="183"/>
                    <a:pt x="66" y="183"/>
                  </a:cubicBezTo>
                  <a:cubicBezTo>
                    <a:pt x="69" y="187"/>
                    <a:pt x="69" y="187"/>
                    <a:pt x="69" y="187"/>
                  </a:cubicBezTo>
                  <a:cubicBezTo>
                    <a:pt x="73" y="186"/>
                    <a:pt x="73" y="186"/>
                    <a:pt x="73" y="186"/>
                  </a:cubicBezTo>
                  <a:cubicBezTo>
                    <a:pt x="73" y="186"/>
                    <a:pt x="71" y="180"/>
                    <a:pt x="68" y="176"/>
                  </a:cubicBezTo>
                  <a:cubicBezTo>
                    <a:pt x="68" y="176"/>
                    <a:pt x="64" y="172"/>
                    <a:pt x="61" y="172"/>
                  </a:cubicBezTo>
                  <a:close/>
                  <a:moveTo>
                    <a:pt x="77" y="169"/>
                  </a:moveTo>
                  <a:cubicBezTo>
                    <a:pt x="74" y="171"/>
                    <a:pt x="74" y="171"/>
                    <a:pt x="74" y="171"/>
                  </a:cubicBezTo>
                  <a:cubicBezTo>
                    <a:pt x="79" y="173"/>
                    <a:pt x="79" y="173"/>
                    <a:pt x="79" y="173"/>
                  </a:cubicBezTo>
                  <a:cubicBezTo>
                    <a:pt x="80" y="172"/>
                    <a:pt x="80" y="172"/>
                    <a:pt x="80" y="172"/>
                  </a:cubicBezTo>
                  <a:cubicBezTo>
                    <a:pt x="80" y="172"/>
                    <a:pt x="81" y="174"/>
                    <a:pt x="86" y="175"/>
                  </a:cubicBezTo>
                  <a:cubicBezTo>
                    <a:pt x="91" y="176"/>
                    <a:pt x="92" y="172"/>
                    <a:pt x="92" y="172"/>
                  </a:cubicBezTo>
                  <a:cubicBezTo>
                    <a:pt x="92" y="172"/>
                    <a:pt x="98" y="175"/>
                    <a:pt x="99" y="173"/>
                  </a:cubicBezTo>
                  <a:cubicBezTo>
                    <a:pt x="101" y="170"/>
                    <a:pt x="103" y="163"/>
                    <a:pt x="103" y="163"/>
                  </a:cubicBezTo>
                  <a:cubicBezTo>
                    <a:pt x="103" y="163"/>
                    <a:pt x="100" y="161"/>
                    <a:pt x="101" y="159"/>
                  </a:cubicBezTo>
                  <a:cubicBezTo>
                    <a:pt x="101" y="158"/>
                    <a:pt x="102" y="158"/>
                    <a:pt x="102" y="158"/>
                  </a:cubicBezTo>
                  <a:cubicBezTo>
                    <a:pt x="99" y="149"/>
                    <a:pt x="99" y="149"/>
                    <a:pt x="99" y="149"/>
                  </a:cubicBezTo>
                  <a:cubicBezTo>
                    <a:pt x="92" y="149"/>
                    <a:pt x="92" y="149"/>
                    <a:pt x="92" y="149"/>
                  </a:cubicBezTo>
                  <a:cubicBezTo>
                    <a:pt x="94" y="148"/>
                    <a:pt x="97" y="148"/>
                    <a:pt x="98" y="147"/>
                  </a:cubicBezTo>
                  <a:cubicBezTo>
                    <a:pt x="99" y="145"/>
                    <a:pt x="100" y="145"/>
                    <a:pt x="99" y="143"/>
                  </a:cubicBezTo>
                  <a:cubicBezTo>
                    <a:pt x="97" y="141"/>
                    <a:pt x="94" y="137"/>
                    <a:pt x="94" y="137"/>
                  </a:cubicBezTo>
                  <a:cubicBezTo>
                    <a:pt x="93" y="138"/>
                    <a:pt x="93" y="138"/>
                    <a:pt x="93" y="138"/>
                  </a:cubicBezTo>
                  <a:cubicBezTo>
                    <a:pt x="94" y="142"/>
                    <a:pt x="94" y="142"/>
                    <a:pt x="94" y="142"/>
                  </a:cubicBezTo>
                  <a:cubicBezTo>
                    <a:pt x="93" y="143"/>
                    <a:pt x="93" y="143"/>
                    <a:pt x="93" y="143"/>
                  </a:cubicBezTo>
                  <a:cubicBezTo>
                    <a:pt x="94" y="145"/>
                    <a:pt x="94" y="145"/>
                    <a:pt x="94" y="145"/>
                  </a:cubicBezTo>
                  <a:cubicBezTo>
                    <a:pt x="89" y="149"/>
                    <a:pt x="89" y="149"/>
                    <a:pt x="89" y="149"/>
                  </a:cubicBezTo>
                  <a:cubicBezTo>
                    <a:pt x="88" y="147"/>
                    <a:pt x="88" y="147"/>
                    <a:pt x="88" y="147"/>
                  </a:cubicBezTo>
                  <a:cubicBezTo>
                    <a:pt x="91" y="144"/>
                    <a:pt x="91" y="144"/>
                    <a:pt x="91" y="144"/>
                  </a:cubicBezTo>
                  <a:cubicBezTo>
                    <a:pt x="84" y="138"/>
                    <a:pt x="84" y="138"/>
                    <a:pt x="84" y="138"/>
                  </a:cubicBezTo>
                  <a:cubicBezTo>
                    <a:pt x="83" y="140"/>
                    <a:pt x="83" y="140"/>
                    <a:pt x="83" y="140"/>
                  </a:cubicBezTo>
                  <a:cubicBezTo>
                    <a:pt x="81" y="138"/>
                    <a:pt x="81" y="138"/>
                    <a:pt x="81" y="138"/>
                  </a:cubicBezTo>
                  <a:cubicBezTo>
                    <a:pt x="67" y="144"/>
                    <a:pt x="67" y="144"/>
                    <a:pt x="67" y="144"/>
                  </a:cubicBezTo>
                  <a:cubicBezTo>
                    <a:pt x="65" y="142"/>
                    <a:pt x="65" y="142"/>
                    <a:pt x="65" y="142"/>
                  </a:cubicBezTo>
                  <a:cubicBezTo>
                    <a:pt x="61" y="145"/>
                    <a:pt x="61" y="145"/>
                    <a:pt x="61" y="145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61" y="147"/>
                    <a:pt x="61" y="147"/>
                    <a:pt x="61" y="147"/>
                  </a:cubicBezTo>
                  <a:cubicBezTo>
                    <a:pt x="63" y="150"/>
                    <a:pt x="63" y="150"/>
                    <a:pt x="63" y="150"/>
                  </a:cubicBezTo>
                  <a:cubicBezTo>
                    <a:pt x="65" y="150"/>
                    <a:pt x="65" y="150"/>
                    <a:pt x="65" y="150"/>
                  </a:cubicBezTo>
                  <a:cubicBezTo>
                    <a:pt x="64" y="154"/>
                    <a:pt x="64" y="154"/>
                    <a:pt x="64" y="154"/>
                  </a:cubicBezTo>
                  <a:cubicBezTo>
                    <a:pt x="67" y="155"/>
                    <a:pt x="67" y="155"/>
                    <a:pt x="67" y="155"/>
                  </a:cubicBezTo>
                  <a:cubicBezTo>
                    <a:pt x="67" y="155"/>
                    <a:pt x="66" y="161"/>
                    <a:pt x="68" y="162"/>
                  </a:cubicBezTo>
                  <a:cubicBezTo>
                    <a:pt x="70" y="163"/>
                    <a:pt x="71" y="170"/>
                    <a:pt x="71" y="170"/>
                  </a:cubicBezTo>
                  <a:cubicBezTo>
                    <a:pt x="72" y="170"/>
                    <a:pt x="72" y="170"/>
                    <a:pt x="72" y="170"/>
                  </a:cubicBezTo>
                  <a:cubicBezTo>
                    <a:pt x="72" y="165"/>
                    <a:pt x="72" y="165"/>
                    <a:pt x="72" y="165"/>
                  </a:cubicBezTo>
                  <a:cubicBezTo>
                    <a:pt x="75" y="165"/>
                    <a:pt x="75" y="165"/>
                    <a:pt x="75" y="165"/>
                  </a:cubicBezTo>
                  <a:lnTo>
                    <a:pt x="77" y="169"/>
                  </a:lnTo>
                  <a:close/>
                  <a:moveTo>
                    <a:pt x="91" y="123"/>
                  </a:moveTo>
                  <a:cubicBezTo>
                    <a:pt x="91" y="125"/>
                    <a:pt x="92" y="127"/>
                    <a:pt x="92" y="127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8" y="127"/>
                    <a:pt x="99" y="126"/>
                    <a:pt x="99" y="124"/>
                  </a:cubicBezTo>
                  <a:cubicBezTo>
                    <a:pt x="99" y="123"/>
                    <a:pt x="97" y="118"/>
                    <a:pt x="97" y="118"/>
                  </a:cubicBezTo>
                  <a:cubicBezTo>
                    <a:pt x="97" y="118"/>
                    <a:pt x="96" y="119"/>
                    <a:pt x="94" y="117"/>
                  </a:cubicBezTo>
                  <a:cubicBezTo>
                    <a:pt x="94" y="115"/>
                    <a:pt x="93" y="113"/>
                    <a:pt x="93" y="113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3" y="119"/>
                    <a:pt x="91" y="120"/>
                    <a:pt x="91" y="123"/>
                  </a:cubicBezTo>
                  <a:close/>
                  <a:moveTo>
                    <a:pt x="140" y="190"/>
                  </a:moveTo>
                  <a:cubicBezTo>
                    <a:pt x="139" y="188"/>
                    <a:pt x="135" y="182"/>
                    <a:pt x="135" y="182"/>
                  </a:cubicBezTo>
                  <a:cubicBezTo>
                    <a:pt x="133" y="182"/>
                    <a:pt x="133" y="182"/>
                    <a:pt x="133" y="182"/>
                  </a:cubicBezTo>
                  <a:cubicBezTo>
                    <a:pt x="133" y="186"/>
                    <a:pt x="133" y="186"/>
                    <a:pt x="133" y="186"/>
                  </a:cubicBezTo>
                  <a:cubicBezTo>
                    <a:pt x="127" y="188"/>
                    <a:pt x="127" y="188"/>
                    <a:pt x="127" y="188"/>
                  </a:cubicBezTo>
                  <a:cubicBezTo>
                    <a:pt x="127" y="186"/>
                    <a:pt x="127" y="186"/>
                    <a:pt x="127" y="186"/>
                  </a:cubicBezTo>
                  <a:cubicBezTo>
                    <a:pt x="125" y="185"/>
                    <a:pt x="125" y="185"/>
                    <a:pt x="125" y="185"/>
                  </a:cubicBezTo>
                  <a:cubicBezTo>
                    <a:pt x="125" y="185"/>
                    <a:pt x="124" y="180"/>
                    <a:pt x="118" y="180"/>
                  </a:cubicBezTo>
                  <a:cubicBezTo>
                    <a:pt x="112" y="179"/>
                    <a:pt x="109" y="183"/>
                    <a:pt x="109" y="183"/>
                  </a:cubicBezTo>
                  <a:cubicBezTo>
                    <a:pt x="114" y="188"/>
                    <a:pt x="114" y="188"/>
                    <a:pt x="114" y="188"/>
                  </a:cubicBezTo>
                  <a:cubicBezTo>
                    <a:pt x="110" y="190"/>
                    <a:pt x="110" y="190"/>
                    <a:pt x="110" y="190"/>
                  </a:cubicBezTo>
                  <a:cubicBezTo>
                    <a:pt x="108" y="189"/>
                    <a:pt x="108" y="189"/>
                    <a:pt x="108" y="189"/>
                  </a:cubicBezTo>
                  <a:cubicBezTo>
                    <a:pt x="108" y="187"/>
                    <a:pt x="108" y="187"/>
                    <a:pt x="108" y="187"/>
                  </a:cubicBezTo>
                  <a:cubicBezTo>
                    <a:pt x="107" y="188"/>
                    <a:pt x="107" y="188"/>
                    <a:pt x="107" y="188"/>
                  </a:cubicBezTo>
                  <a:cubicBezTo>
                    <a:pt x="107" y="192"/>
                    <a:pt x="107" y="192"/>
                    <a:pt x="107" y="192"/>
                  </a:cubicBezTo>
                  <a:cubicBezTo>
                    <a:pt x="121" y="196"/>
                    <a:pt x="121" y="196"/>
                    <a:pt x="121" y="196"/>
                  </a:cubicBezTo>
                  <a:cubicBezTo>
                    <a:pt x="121" y="196"/>
                    <a:pt x="122" y="198"/>
                    <a:pt x="123" y="200"/>
                  </a:cubicBezTo>
                  <a:cubicBezTo>
                    <a:pt x="123" y="202"/>
                    <a:pt x="126" y="204"/>
                    <a:pt x="126" y="204"/>
                  </a:cubicBezTo>
                  <a:cubicBezTo>
                    <a:pt x="129" y="203"/>
                    <a:pt x="129" y="203"/>
                    <a:pt x="129" y="203"/>
                  </a:cubicBezTo>
                  <a:cubicBezTo>
                    <a:pt x="129" y="201"/>
                    <a:pt x="129" y="201"/>
                    <a:pt x="129" y="201"/>
                  </a:cubicBezTo>
                  <a:cubicBezTo>
                    <a:pt x="129" y="201"/>
                    <a:pt x="130" y="200"/>
                    <a:pt x="132" y="200"/>
                  </a:cubicBezTo>
                  <a:cubicBezTo>
                    <a:pt x="134" y="200"/>
                    <a:pt x="140" y="198"/>
                    <a:pt x="140" y="198"/>
                  </a:cubicBezTo>
                  <a:cubicBezTo>
                    <a:pt x="141" y="196"/>
                    <a:pt x="141" y="196"/>
                    <a:pt x="141" y="196"/>
                  </a:cubicBezTo>
                  <a:cubicBezTo>
                    <a:pt x="140" y="194"/>
                    <a:pt x="140" y="194"/>
                    <a:pt x="140" y="194"/>
                  </a:cubicBezTo>
                  <a:cubicBezTo>
                    <a:pt x="140" y="194"/>
                    <a:pt x="141" y="192"/>
                    <a:pt x="140" y="190"/>
                  </a:cubicBezTo>
                  <a:close/>
                  <a:moveTo>
                    <a:pt x="10" y="63"/>
                  </a:moveTo>
                  <a:cubicBezTo>
                    <a:pt x="11" y="67"/>
                    <a:pt x="11" y="67"/>
                    <a:pt x="11" y="67"/>
                  </a:cubicBezTo>
                  <a:cubicBezTo>
                    <a:pt x="11" y="67"/>
                    <a:pt x="14" y="68"/>
                    <a:pt x="15" y="68"/>
                  </a:cubicBezTo>
                  <a:cubicBezTo>
                    <a:pt x="16" y="68"/>
                    <a:pt x="17" y="66"/>
                    <a:pt x="17" y="66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5"/>
                    <a:pt x="18" y="63"/>
                    <a:pt x="17" y="62"/>
                  </a:cubicBezTo>
                  <a:cubicBezTo>
                    <a:pt x="17" y="60"/>
                    <a:pt x="21" y="58"/>
                    <a:pt x="22" y="56"/>
                  </a:cubicBezTo>
                  <a:cubicBezTo>
                    <a:pt x="23" y="55"/>
                    <a:pt x="25" y="51"/>
                    <a:pt x="25" y="51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2" y="46"/>
                    <a:pt x="44" y="47"/>
                    <a:pt x="47" y="48"/>
                  </a:cubicBezTo>
                  <a:cubicBezTo>
                    <a:pt x="48" y="48"/>
                    <a:pt x="53" y="45"/>
                    <a:pt x="53" y="4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0" y="45"/>
                    <a:pt x="60" y="41"/>
                    <a:pt x="61" y="41"/>
                  </a:cubicBezTo>
                  <a:cubicBezTo>
                    <a:pt x="64" y="41"/>
                    <a:pt x="63" y="44"/>
                    <a:pt x="63" y="44"/>
                  </a:cubicBezTo>
                  <a:cubicBezTo>
                    <a:pt x="63" y="44"/>
                    <a:pt x="64" y="44"/>
                    <a:pt x="66" y="43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4" y="43"/>
                    <a:pt x="79" y="46"/>
                    <a:pt x="80" y="47"/>
                  </a:cubicBezTo>
                  <a:cubicBezTo>
                    <a:pt x="82" y="48"/>
                    <a:pt x="83" y="49"/>
                    <a:pt x="85" y="48"/>
                  </a:cubicBezTo>
                  <a:cubicBezTo>
                    <a:pt x="87" y="48"/>
                    <a:pt x="89" y="39"/>
                    <a:pt x="89" y="39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94" y="32"/>
                    <a:pt x="93" y="30"/>
                    <a:pt x="93" y="29"/>
                  </a:cubicBezTo>
                  <a:cubicBezTo>
                    <a:pt x="92" y="28"/>
                    <a:pt x="94" y="23"/>
                    <a:pt x="93" y="19"/>
                  </a:cubicBezTo>
                  <a:cubicBezTo>
                    <a:pt x="93" y="14"/>
                    <a:pt x="90" y="15"/>
                    <a:pt x="89" y="13"/>
                  </a:cubicBezTo>
                  <a:cubicBezTo>
                    <a:pt x="89" y="12"/>
                    <a:pt x="93" y="4"/>
                    <a:pt x="94" y="3"/>
                  </a:cubicBezTo>
                  <a:cubicBezTo>
                    <a:pt x="96" y="2"/>
                    <a:pt x="99" y="1"/>
                    <a:pt x="99" y="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3" y="1"/>
                    <a:pt x="91" y="3"/>
                    <a:pt x="90" y="4"/>
                  </a:cubicBezTo>
                  <a:cubicBezTo>
                    <a:pt x="88" y="6"/>
                    <a:pt x="83" y="11"/>
                    <a:pt x="83" y="11"/>
                  </a:cubicBezTo>
                  <a:cubicBezTo>
                    <a:pt x="83" y="11"/>
                    <a:pt x="73" y="11"/>
                    <a:pt x="72" y="12"/>
                  </a:cubicBezTo>
                  <a:cubicBezTo>
                    <a:pt x="70" y="12"/>
                    <a:pt x="64" y="24"/>
                    <a:pt x="63" y="28"/>
                  </a:cubicBezTo>
                  <a:cubicBezTo>
                    <a:pt x="61" y="30"/>
                    <a:pt x="55" y="37"/>
                    <a:pt x="50" y="38"/>
                  </a:cubicBezTo>
                  <a:cubicBezTo>
                    <a:pt x="43" y="39"/>
                    <a:pt x="40" y="37"/>
                    <a:pt x="38" y="37"/>
                  </a:cubicBezTo>
                  <a:cubicBezTo>
                    <a:pt x="35" y="37"/>
                    <a:pt x="34" y="39"/>
                    <a:pt x="34" y="39"/>
                  </a:cubicBezTo>
                  <a:cubicBezTo>
                    <a:pt x="34" y="39"/>
                    <a:pt x="28" y="40"/>
                    <a:pt x="27" y="40"/>
                  </a:cubicBezTo>
                  <a:cubicBezTo>
                    <a:pt x="27" y="40"/>
                    <a:pt x="26" y="38"/>
                    <a:pt x="23" y="38"/>
                  </a:cubicBezTo>
                  <a:cubicBezTo>
                    <a:pt x="21" y="39"/>
                    <a:pt x="16" y="48"/>
                    <a:pt x="12" y="52"/>
                  </a:cubicBezTo>
                  <a:cubicBezTo>
                    <a:pt x="9" y="56"/>
                    <a:pt x="8" y="63"/>
                    <a:pt x="8" y="63"/>
                  </a:cubicBezTo>
                  <a:lnTo>
                    <a:pt x="10" y="63"/>
                  </a:lnTo>
                  <a:close/>
                  <a:moveTo>
                    <a:pt x="20" y="67"/>
                  </a:moveTo>
                  <a:cubicBezTo>
                    <a:pt x="18" y="67"/>
                    <a:pt x="18" y="67"/>
                    <a:pt x="18" y="67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9"/>
                    <a:pt x="17" y="70"/>
                    <a:pt x="18" y="71"/>
                  </a:cubicBezTo>
                  <a:cubicBezTo>
                    <a:pt x="19" y="71"/>
                    <a:pt x="22" y="71"/>
                    <a:pt x="23" y="70"/>
                  </a:cubicBezTo>
                  <a:cubicBezTo>
                    <a:pt x="24" y="69"/>
                    <a:pt x="21" y="69"/>
                    <a:pt x="21" y="69"/>
                  </a:cubicBezTo>
                  <a:lnTo>
                    <a:pt x="20" y="67"/>
                  </a:lnTo>
                  <a:close/>
                  <a:moveTo>
                    <a:pt x="34" y="55"/>
                  </a:moveTo>
                  <a:cubicBezTo>
                    <a:pt x="36" y="55"/>
                    <a:pt x="35" y="51"/>
                    <a:pt x="35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0" y="64"/>
                    <a:pt x="22" y="65"/>
                    <a:pt x="22" y="66"/>
                  </a:cubicBezTo>
                  <a:cubicBezTo>
                    <a:pt x="23" y="66"/>
                    <a:pt x="24" y="67"/>
                    <a:pt x="24" y="67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8" y="65"/>
                    <a:pt x="33" y="61"/>
                    <a:pt x="33" y="60"/>
                  </a:cubicBezTo>
                  <a:cubicBezTo>
                    <a:pt x="33" y="60"/>
                    <a:pt x="31" y="56"/>
                    <a:pt x="32" y="55"/>
                  </a:cubicBezTo>
                  <a:cubicBezTo>
                    <a:pt x="33" y="54"/>
                    <a:pt x="33" y="56"/>
                    <a:pt x="34" y="55"/>
                  </a:cubicBezTo>
                  <a:close/>
                  <a:moveTo>
                    <a:pt x="116" y="120"/>
                  </a:moveTo>
                  <a:cubicBezTo>
                    <a:pt x="117" y="122"/>
                    <a:pt x="120" y="123"/>
                    <a:pt x="120" y="123"/>
                  </a:cubicBezTo>
                  <a:cubicBezTo>
                    <a:pt x="120" y="123"/>
                    <a:pt x="118" y="120"/>
                    <a:pt x="117" y="119"/>
                  </a:cubicBezTo>
                  <a:cubicBezTo>
                    <a:pt x="116" y="118"/>
                    <a:pt x="113" y="117"/>
                    <a:pt x="113" y="117"/>
                  </a:cubicBezTo>
                  <a:cubicBezTo>
                    <a:pt x="113" y="117"/>
                    <a:pt x="114" y="120"/>
                    <a:pt x="116" y="120"/>
                  </a:cubicBezTo>
                  <a:close/>
                  <a:moveTo>
                    <a:pt x="112" y="34"/>
                  </a:moveTo>
                  <a:cubicBezTo>
                    <a:pt x="113" y="34"/>
                    <a:pt x="112" y="33"/>
                    <a:pt x="113" y="31"/>
                  </a:cubicBezTo>
                  <a:cubicBezTo>
                    <a:pt x="115" y="30"/>
                    <a:pt x="117" y="30"/>
                    <a:pt x="117" y="30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25"/>
                    <a:pt x="109" y="27"/>
                    <a:pt x="107" y="29"/>
                  </a:cubicBezTo>
                  <a:cubicBezTo>
                    <a:pt x="106" y="30"/>
                    <a:pt x="105" y="32"/>
                    <a:pt x="105" y="32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33"/>
                    <a:pt x="109" y="35"/>
                    <a:pt x="112" y="34"/>
                  </a:cubicBezTo>
                  <a:close/>
                  <a:moveTo>
                    <a:pt x="41" y="58"/>
                  </a:moveTo>
                  <a:cubicBezTo>
                    <a:pt x="35" y="59"/>
                    <a:pt x="35" y="59"/>
                    <a:pt x="35" y="59"/>
                  </a:cubicBezTo>
                  <a:cubicBezTo>
                    <a:pt x="37" y="60"/>
                    <a:pt x="37" y="60"/>
                    <a:pt x="37" y="60"/>
                  </a:cubicBezTo>
                  <a:lnTo>
                    <a:pt x="41" y="58"/>
                  </a:lnTo>
                  <a:close/>
                  <a:moveTo>
                    <a:pt x="15" y="163"/>
                  </a:moveTo>
                  <a:cubicBezTo>
                    <a:pt x="15" y="163"/>
                    <a:pt x="12" y="164"/>
                    <a:pt x="12" y="167"/>
                  </a:cubicBezTo>
                  <a:cubicBezTo>
                    <a:pt x="12" y="170"/>
                    <a:pt x="15" y="172"/>
                    <a:pt x="16" y="172"/>
                  </a:cubicBezTo>
                  <a:cubicBezTo>
                    <a:pt x="17" y="172"/>
                    <a:pt x="16" y="167"/>
                    <a:pt x="16" y="167"/>
                  </a:cubicBezTo>
                  <a:cubicBezTo>
                    <a:pt x="16" y="167"/>
                    <a:pt x="18" y="163"/>
                    <a:pt x="15" y="163"/>
                  </a:cubicBezTo>
                  <a:close/>
                  <a:moveTo>
                    <a:pt x="61" y="183"/>
                  </a:moveTo>
                  <a:cubicBezTo>
                    <a:pt x="59" y="178"/>
                    <a:pt x="59" y="178"/>
                    <a:pt x="59" y="178"/>
                  </a:cubicBezTo>
                  <a:cubicBezTo>
                    <a:pt x="53" y="174"/>
                    <a:pt x="53" y="174"/>
                    <a:pt x="53" y="174"/>
                  </a:cubicBezTo>
                  <a:cubicBezTo>
                    <a:pt x="50" y="175"/>
                    <a:pt x="50" y="175"/>
                    <a:pt x="50" y="175"/>
                  </a:cubicBezTo>
                  <a:cubicBezTo>
                    <a:pt x="50" y="175"/>
                    <a:pt x="52" y="173"/>
                    <a:pt x="53" y="173"/>
                  </a:cubicBezTo>
                  <a:cubicBezTo>
                    <a:pt x="54" y="172"/>
                    <a:pt x="53" y="170"/>
                    <a:pt x="53" y="170"/>
                  </a:cubicBezTo>
                  <a:cubicBezTo>
                    <a:pt x="52" y="170"/>
                    <a:pt x="52" y="170"/>
                    <a:pt x="52" y="170"/>
                  </a:cubicBezTo>
                  <a:cubicBezTo>
                    <a:pt x="56" y="165"/>
                    <a:pt x="56" y="165"/>
                    <a:pt x="56" y="165"/>
                  </a:cubicBezTo>
                  <a:cubicBezTo>
                    <a:pt x="56" y="165"/>
                    <a:pt x="58" y="165"/>
                    <a:pt x="59" y="164"/>
                  </a:cubicBezTo>
                  <a:cubicBezTo>
                    <a:pt x="60" y="163"/>
                    <a:pt x="59" y="159"/>
                    <a:pt x="59" y="159"/>
                  </a:cubicBezTo>
                  <a:cubicBezTo>
                    <a:pt x="57" y="160"/>
                    <a:pt x="57" y="160"/>
                    <a:pt x="57" y="160"/>
                  </a:cubicBezTo>
                  <a:cubicBezTo>
                    <a:pt x="59" y="159"/>
                    <a:pt x="59" y="159"/>
                    <a:pt x="59" y="159"/>
                  </a:cubicBezTo>
                  <a:cubicBezTo>
                    <a:pt x="59" y="159"/>
                    <a:pt x="57" y="155"/>
                    <a:pt x="57" y="154"/>
                  </a:cubicBezTo>
                  <a:cubicBezTo>
                    <a:pt x="57" y="151"/>
                    <a:pt x="59" y="148"/>
                    <a:pt x="59" y="148"/>
                  </a:cubicBezTo>
                  <a:cubicBezTo>
                    <a:pt x="58" y="145"/>
                    <a:pt x="58" y="145"/>
                    <a:pt x="58" y="145"/>
                  </a:cubicBezTo>
                  <a:cubicBezTo>
                    <a:pt x="58" y="145"/>
                    <a:pt x="53" y="146"/>
                    <a:pt x="53" y="145"/>
                  </a:cubicBezTo>
                  <a:cubicBezTo>
                    <a:pt x="54" y="144"/>
                    <a:pt x="59" y="143"/>
                    <a:pt x="59" y="143"/>
                  </a:cubicBezTo>
                  <a:cubicBezTo>
                    <a:pt x="67" y="137"/>
                    <a:pt x="67" y="137"/>
                    <a:pt x="67" y="137"/>
                  </a:cubicBezTo>
                  <a:cubicBezTo>
                    <a:pt x="63" y="137"/>
                    <a:pt x="63" y="137"/>
                    <a:pt x="63" y="137"/>
                  </a:cubicBezTo>
                  <a:cubicBezTo>
                    <a:pt x="63" y="137"/>
                    <a:pt x="60" y="133"/>
                    <a:pt x="59" y="133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6" y="132"/>
                    <a:pt x="57" y="131"/>
                    <a:pt x="59" y="131"/>
                  </a:cubicBezTo>
                  <a:cubicBezTo>
                    <a:pt x="60" y="131"/>
                    <a:pt x="65" y="134"/>
                    <a:pt x="68" y="133"/>
                  </a:cubicBezTo>
                  <a:cubicBezTo>
                    <a:pt x="71" y="132"/>
                    <a:pt x="73" y="128"/>
                    <a:pt x="73" y="128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4"/>
                    <a:pt x="67" y="122"/>
                    <a:pt x="67" y="122"/>
                  </a:cubicBezTo>
                  <a:cubicBezTo>
                    <a:pt x="67" y="120"/>
                    <a:pt x="70" y="122"/>
                    <a:pt x="70" y="122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9" y="123"/>
                    <a:pt x="79" y="123"/>
                    <a:pt x="79" y="123"/>
                  </a:cubicBezTo>
                  <a:cubicBezTo>
                    <a:pt x="80" y="123"/>
                    <a:pt x="80" y="123"/>
                    <a:pt x="80" y="123"/>
                  </a:cubicBezTo>
                  <a:cubicBezTo>
                    <a:pt x="80" y="123"/>
                    <a:pt x="81" y="119"/>
                    <a:pt x="81" y="118"/>
                  </a:cubicBezTo>
                  <a:cubicBezTo>
                    <a:pt x="82" y="117"/>
                    <a:pt x="83" y="116"/>
                    <a:pt x="83" y="116"/>
                  </a:cubicBezTo>
                  <a:cubicBezTo>
                    <a:pt x="83" y="110"/>
                    <a:pt x="83" y="110"/>
                    <a:pt x="83" y="110"/>
                  </a:cubicBezTo>
                  <a:cubicBezTo>
                    <a:pt x="83" y="109"/>
                    <a:pt x="81" y="104"/>
                    <a:pt x="81" y="103"/>
                  </a:cubicBezTo>
                  <a:cubicBezTo>
                    <a:pt x="81" y="102"/>
                    <a:pt x="87" y="95"/>
                    <a:pt x="89" y="95"/>
                  </a:cubicBezTo>
                  <a:cubicBezTo>
                    <a:pt x="90" y="95"/>
                    <a:pt x="90" y="97"/>
                    <a:pt x="90" y="97"/>
                  </a:cubicBezTo>
                  <a:cubicBezTo>
                    <a:pt x="87" y="101"/>
                    <a:pt x="87" y="101"/>
                    <a:pt x="87" y="101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7" y="103"/>
                    <a:pt x="90" y="102"/>
                    <a:pt x="91" y="102"/>
                  </a:cubicBezTo>
                  <a:cubicBezTo>
                    <a:pt x="92" y="103"/>
                    <a:pt x="91" y="104"/>
                    <a:pt x="90" y="106"/>
                  </a:cubicBezTo>
                  <a:cubicBezTo>
                    <a:pt x="89" y="106"/>
                    <a:pt x="92" y="107"/>
                    <a:pt x="93" y="107"/>
                  </a:cubicBezTo>
                  <a:cubicBezTo>
                    <a:pt x="94" y="106"/>
                    <a:pt x="93" y="102"/>
                    <a:pt x="93" y="102"/>
                  </a:cubicBezTo>
                  <a:cubicBezTo>
                    <a:pt x="93" y="102"/>
                    <a:pt x="94" y="99"/>
                    <a:pt x="96" y="99"/>
                  </a:cubicBezTo>
                  <a:cubicBezTo>
                    <a:pt x="97" y="99"/>
                    <a:pt x="98" y="101"/>
                    <a:pt x="97" y="101"/>
                  </a:cubicBezTo>
                  <a:cubicBezTo>
                    <a:pt x="96" y="102"/>
                    <a:pt x="96" y="103"/>
                    <a:pt x="97" y="104"/>
                  </a:cubicBezTo>
                  <a:cubicBezTo>
                    <a:pt x="98" y="104"/>
                    <a:pt x="100" y="103"/>
                    <a:pt x="100" y="103"/>
                  </a:cubicBezTo>
                  <a:cubicBezTo>
                    <a:pt x="100" y="100"/>
                    <a:pt x="100" y="100"/>
                    <a:pt x="100" y="100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6"/>
                    <a:pt x="103" y="96"/>
                    <a:pt x="103" y="96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6" y="86"/>
                    <a:pt x="106" y="86"/>
                    <a:pt x="106" y="86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107" y="80"/>
                    <a:pt x="103" y="78"/>
                    <a:pt x="103" y="78"/>
                  </a:cubicBezTo>
                  <a:cubicBezTo>
                    <a:pt x="91" y="80"/>
                    <a:pt x="91" y="80"/>
                    <a:pt x="91" y="80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87" y="78"/>
                    <a:pt x="86" y="75"/>
                    <a:pt x="85" y="75"/>
                  </a:cubicBezTo>
                  <a:cubicBezTo>
                    <a:pt x="84" y="74"/>
                    <a:pt x="82" y="76"/>
                    <a:pt x="82" y="76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4" y="72"/>
                    <a:pt x="84" y="72"/>
                    <a:pt x="84" y="72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0"/>
                    <a:pt x="81" y="50"/>
                    <a:pt x="81" y="50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6"/>
                    <a:pt x="60" y="48"/>
                    <a:pt x="60" y="49"/>
                  </a:cubicBezTo>
                  <a:cubicBezTo>
                    <a:pt x="59" y="50"/>
                    <a:pt x="57" y="52"/>
                    <a:pt x="56" y="51"/>
                  </a:cubicBezTo>
                  <a:cubicBezTo>
                    <a:pt x="56" y="50"/>
                    <a:pt x="58" y="49"/>
                    <a:pt x="57" y="48"/>
                  </a:cubicBezTo>
                  <a:cubicBezTo>
                    <a:pt x="57" y="46"/>
                    <a:pt x="49" y="48"/>
                    <a:pt x="49" y="48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4" y="62"/>
                    <a:pt x="44" y="63"/>
                  </a:cubicBezTo>
                  <a:cubicBezTo>
                    <a:pt x="43" y="63"/>
                    <a:pt x="45" y="64"/>
                    <a:pt x="45" y="64"/>
                  </a:cubicBezTo>
                  <a:cubicBezTo>
                    <a:pt x="45" y="64"/>
                    <a:pt x="45" y="65"/>
                    <a:pt x="44" y="65"/>
                  </a:cubicBezTo>
                  <a:cubicBezTo>
                    <a:pt x="43" y="66"/>
                    <a:pt x="44" y="68"/>
                    <a:pt x="44" y="68"/>
                  </a:cubicBezTo>
                  <a:cubicBezTo>
                    <a:pt x="45" y="68"/>
                    <a:pt x="48" y="69"/>
                    <a:pt x="48" y="69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1" y="76"/>
                    <a:pt x="50" y="78"/>
                    <a:pt x="48" y="78"/>
                  </a:cubicBezTo>
                  <a:cubicBezTo>
                    <a:pt x="45" y="79"/>
                    <a:pt x="45" y="76"/>
                    <a:pt x="45" y="76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1" y="72"/>
                    <a:pt x="40" y="72"/>
                  </a:cubicBezTo>
                  <a:cubicBezTo>
                    <a:pt x="40" y="76"/>
                    <a:pt x="40" y="76"/>
                    <a:pt x="40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3" y="62"/>
                    <a:pt x="32" y="64"/>
                    <a:pt x="32" y="66"/>
                  </a:cubicBezTo>
                  <a:cubicBezTo>
                    <a:pt x="31" y="67"/>
                    <a:pt x="33" y="67"/>
                    <a:pt x="33" y="67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4" y="75"/>
                    <a:pt x="27" y="77"/>
                    <a:pt x="27" y="79"/>
                  </a:cubicBezTo>
                  <a:cubicBezTo>
                    <a:pt x="27" y="82"/>
                    <a:pt x="22" y="81"/>
                    <a:pt x="22" y="81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12" y="75"/>
                    <a:pt x="9" y="74"/>
                  </a:cubicBezTo>
                  <a:cubicBezTo>
                    <a:pt x="6" y="72"/>
                    <a:pt x="7" y="70"/>
                    <a:pt x="7" y="68"/>
                  </a:cubicBezTo>
                  <a:cubicBezTo>
                    <a:pt x="7" y="67"/>
                    <a:pt x="8" y="66"/>
                    <a:pt x="8" y="66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4"/>
                    <a:pt x="3" y="85"/>
                    <a:pt x="3" y="85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8" y="113"/>
                    <a:pt x="8" y="113"/>
                    <a:pt x="8" y="113"/>
                  </a:cubicBezTo>
                  <a:cubicBezTo>
                    <a:pt x="8" y="113"/>
                    <a:pt x="12" y="115"/>
                    <a:pt x="11" y="117"/>
                  </a:cubicBezTo>
                  <a:cubicBezTo>
                    <a:pt x="10" y="119"/>
                    <a:pt x="8" y="122"/>
                    <a:pt x="6" y="120"/>
                  </a:cubicBezTo>
                  <a:cubicBezTo>
                    <a:pt x="3" y="119"/>
                    <a:pt x="4" y="112"/>
                    <a:pt x="4" y="112"/>
                  </a:cubicBezTo>
                  <a:cubicBezTo>
                    <a:pt x="3" y="112"/>
                    <a:pt x="3" y="112"/>
                    <a:pt x="3" y="112"/>
                  </a:cubicBezTo>
                  <a:cubicBezTo>
                    <a:pt x="3" y="112"/>
                    <a:pt x="4" y="122"/>
                    <a:pt x="4" y="124"/>
                  </a:cubicBezTo>
                  <a:cubicBezTo>
                    <a:pt x="4" y="127"/>
                    <a:pt x="1" y="131"/>
                    <a:pt x="1" y="131"/>
                  </a:cubicBezTo>
                  <a:cubicBezTo>
                    <a:pt x="2" y="132"/>
                    <a:pt x="2" y="132"/>
                    <a:pt x="2" y="13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5" y="138"/>
                    <a:pt x="5" y="138"/>
                    <a:pt x="5" y="138"/>
                  </a:cubicBezTo>
                  <a:cubicBezTo>
                    <a:pt x="7" y="138"/>
                    <a:pt x="7" y="138"/>
                    <a:pt x="7" y="138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5" y="147"/>
                    <a:pt x="15" y="147"/>
                    <a:pt x="15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0" y="159"/>
                    <a:pt x="20" y="159"/>
                    <a:pt x="20" y="159"/>
                  </a:cubicBezTo>
                  <a:cubicBezTo>
                    <a:pt x="20" y="159"/>
                    <a:pt x="21" y="163"/>
                    <a:pt x="21" y="166"/>
                  </a:cubicBezTo>
                  <a:cubicBezTo>
                    <a:pt x="21" y="169"/>
                    <a:pt x="18" y="173"/>
                    <a:pt x="18" y="175"/>
                  </a:cubicBezTo>
                  <a:cubicBezTo>
                    <a:pt x="18" y="177"/>
                    <a:pt x="20" y="178"/>
                    <a:pt x="20" y="179"/>
                  </a:cubicBezTo>
                  <a:cubicBezTo>
                    <a:pt x="19" y="179"/>
                    <a:pt x="19" y="180"/>
                    <a:pt x="19" y="181"/>
                  </a:cubicBezTo>
                  <a:cubicBezTo>
                    <a:pt x="20" y="181"/>
                    <a:pt x="21" y="182"/>
                    <a:pt x="22" y="182"/>
                  </a:cubicBezTo>
                  <a:cubicBezTo>
                    <a:pt x="28" y="181"/>
                    <a:pt x="33" y="183"/>
                    <a:pt x="39" y="185"/>
                  </a:cubicBezTo>
                  <a:cubicBezTo>
                    <a:pt x="41" y="185"/>
                    <a:pt x="40" y="190"/>
                    <a:pt x="44" y="189"/>
                  </a:cubicBezTo>
                  <a:cubicBezTo>
                    <a:pt x="47" y="187"/>
                    <a:pt x="48" y="183"/>
                    <a:pt x="49" y="189"/>
                  </a:cubicBezTo>
                  <a:cubicBezTo>
                    <a:pt x="49" y="189"/>
                    <a:pt x="49" y="188"/>
                    <a:pt x="50" y="188"/>
                  </a:cubicBezTo>
                  <a:cubicBezTo>
                    <a:pt x="50" y="186"/>
                    <a:pt x="50" y="186"/>
                    <a:pt x="50" y="186"/>
                  </a:cubicBezTo>
                  <a:cubicBezTo>
                    <a:pt x="54" y="183"/>
                    <a:pt x="54" y="183"/>
                    <a:pt x="54" y="183"/>
                  </a:cubicBezTo>
                  <a:cubicBezTo>
                    <a:pt x="54" y="183"/>
                    <a:pt x="56" y="181"/>
                    <a:pt x="57" y="181"/>
                  </a:cubicBezTo>
                  <a:cubicBezTo>
                    <a:pt x="58" y="181"/>
                    <a:pt x="57" y="185"/>
                    <a:pt x="57" y="186"/>
                  </a:cubicBezTo>
                  <a:cubicBezTo>
                    <a:pt x="57" y="187"/>
                    <a:pt x="59" y="188"/>
                    <a:pt x="61" y="188"/>
                  </a:cubicBezTo>
                  <a:cubicBezTo>
                    <a:pt x="63" y="187"/>
                    <a:pt x="60" y="186"/>
                    <a:pt x="59" y="185"/>
                  </a:cubicBezTo>
                  <a:cubicBezTo>
                    <a:pt x="59" y="183"/>
                    <a:pt x="61" y="183"/>
                    <a:pt x="61" y="183"/>
                  </a:cubicBezTo>
                  <a:close/>
                  <a:moveTo>
                    <a:pt x="170" y="130"/>
                  </a:moveTo>
                  <a:cubicBezTo>
                    <a:pt x="170" y="129"/>
                    <a:pt x="169" y="126"/>
                    <a:pt x="169" y="125"/>
                  </a:cubicBezTo>
                  <a:cubicBezTo>
                    <a:pt x="167" y="116"/>
                    <a:pt x="167" y="116"/>
                    <a:pt x="167" y="116"/>
                  </a:cubicBezTo>
                  <a:cubicBezTo>
                    <a:pt x="167" y="116"/>
                    <a:pt x="167" y="112"/>
                    <a:pt x="168" y="111"/>
                  </a:cubicBezTo>
                  <a:cubicBezTo>
                    <a:pt x="170" y="111"/>
                    <a:pt x="171" y="109"/>
                    <a:pt x="169" y="108"/>
                  </a:cubicBezTo>
                  <a:cubicBezTo>
                    <a:pt x="167" y="107"/>
                    <a:pt x="157" y="104"/>
                    <a:pt x="157" y="104"/>
                  </a:cubicBezTo>
                  <a:cubicBezTo>
                    <a:pt x="157" y="104"/>
                    <a:pt x="152" y="108"/>
                    <a:pt x="149" y="110"/>
                  </a:cubicBezTo>
                  <a:cubicBezTo>
                    <a:pt x="146" y="111"/>
                    <a:pt x="142" y="112"/>
                    <a:pt x="142" y="112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42" y="114"/>
                    <a:pt x="147" y="113"/>
                    <a:pt x="148" y="114"/>
                  </a:cubicBezTo>
                  <a:cubicBezTo>
                    <a:pt x="149" y="116"/>
                    <a:pt x="149" y="120"/>
                    <a:pt x="149" y="120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51" y="133"/>
                    <a:pt x="151" y="133"/>
                    <a:pt x="151" y="133"/>
                  </a:cubicBezTo>
                  <a:cubicBezTo>
                    <a:pt x="148" y="132"/>
                    <a:pt x="148" y="132"/>
                    <a:pt x="148" y="132"/>
                  </a:cubicBezTo>
                  <a:cubicBezTo>
                    <a:pt x="143" y="133"/>
                    <a:pt x="143" y="133"/>
                    <a:pt x="143" y="133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49" y="128"/>
                    <a:pt x="149" y="125"/>
                    <a:pt x="148" y="124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8" y="117"/>
                    <a:pt x="146" y="115"/>
                    <a:pt x="145" y="116"/>
                  </a:cubicBezTo>
                  <a:cubicBezTo>
                    <a:pt x="142" y="117"/>
                    <a:pt x="145" y="122"/>
                    <a:pt x="145" y="122"/>
                  </a:cubicBezTo>
                  <a:cubicBezTo>
                    <a:pt x="145" y="122"/>
                    <a:pt x="142" y="123"/>
                    <a:pt x="142" y="125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140" y="130"/>
                    <a:pt x="140" y="130"/>
                    <a:pt x="140" y="130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8" y="128"/>
                    <a:pt x="138" y="128"/>
                    <a:pt x="138" y="128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3" y="125"/>
                    <a:pt x="133" y="125"/>
                    <a:pt x="133" y="125"/>
                  </a:cubicBezTo>
                  <a:cubicBezTo>
                    <a:pt x="133" y="125"/>
                    <a:pt x="137" y="122"/>
                    <a:pt x="137" y="120"/>
                  </a:cubicBezTo>
                  <a:cubicBezTo>
                    <a:pt x="137" y="118"/>
                    <a:pt x="137" y="117"/>
                    <a:pt x="138" y="116"/>
                  </a:cubicBezTo>
                  <a:cubicBezTo>
                    <a:pt x="139" y="116"/>
                    <a:pt x="140" y="114"/>
                    <a:pt x="140" y="114"/>
                  </a:cubicBezTo>
                  <a:cubicBezTo>
                    <a:pt x="139" y="113"/>
                    <a:pt x="139" y="113"/>
                    <a:pt x="139" y="113"/>
                  </a:cubicBezTo>
                  <a:cubicBezTo>
                    <a:pt x="139" y="113"/>
                    <a:pt x="131" y="115"/>
                    <a:pt x="129" y="114"/>
                  </a:cubicBezTo>
                  <a:cubicBezTo>
                    <a:pt x="125" y="113"/>
                    <a:pt x="120" y="110"/>
                    <a:pt x="120" y="110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1" y="113"/>
                    <a:pt x="127" y="115"/>
                    <a:pt x="130" y="117"/>
                  </a:cubicBezTo>
                  <a:cubicBezTo>
                    <a:pt x="131" y="119"/>
                    <a:pt x="123" y="122"/>
                    <a:pt x="123" y="122"/>
                  </a:cubicBezTo>
                  <a:cubicBezTo>
                    <a:pt x="123" y="122"/>
                    <a:pt x="123" y="127"/>
                    <a:pt x="121" y="128"/>
                  </a:cubicBezTo>
                  <a:cubicBezTo>
                    <a:pt x="119" y="129"/>
                    <a:pt x="115" y="127"/>
                    <a:pt x="115" y="127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09" y="128"/>
                    <a:pt x="109" y="128"/>
                    <a:pt x="109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5" y="130"/>
                    <a:pt x="105" y="130"/>
                    <a:pt x="105" y="130"/>
                  </a:cubicBezTo>
                  <a:cubicBezTo>
                    <a:pt x="108" y="131"/>
                    <a:pt x="108" y="131"/>
                    <a:pt x="108" y="131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07" y="134"/>
                    <a:pt x="107" y="134"/>
                    <a:pt x="107" y="134"/>
                  </a:cubicBezTo>
                  <a:cubicBezTo>
                    <a:pt x="109" y="134"/>
                    <a:pt x="109" y="134"/>
                    <a:pt x="109" y="134"/>
                  </a:cubicBezTo>
                  <a:cubicBezTo>
                    <a:pt x="115" y="138"/>
                    <a:pt x="115" y="138"/>
                    <a:pt x="115" y="138"/>
                  </a:cubicBezTo>
                  <a:cubicBezTo>
                    <a:pt x="115" y="141"/>
                    <a:pt x="115" y="141"/>
                    <a:pt x="115" y="141"/>
                  </a:cubicBezTo>
                  <a:cubicBezTo>
                    <a:pt x="113" y="142"/>
                    <a:pt x="113" y="142"/>
                    <a:pt x="113" y="142"/>
                  </a:cubicBezTo>
                  <a:cubicBezTo>
                    <a:pt x="114" y="144"/>
                    <a:pt x="114" y="144"/>
                    <a:pt x="114" y="144"/>
                  </a:cubicBezTo>
                  <a:cubicBezTo>
                    <a:pt x="117" y="145"/>
                    <a:pt x="117" y="145"/>
                    <a:pt x="117" y="145"/>
                  </a:cubicBezTo>
                  <a:cubicBezTo>
                    <a:pt x="117" y="151"/>
                    <a:pt x="117" y="151"/>
                    <a:pt x="117" y="151"/>
                  </a:cubicBezTo>
                  <a:cubicBezTo>
                    <a:pt x="113" y="155"/>
                    <a:pt x="113" y="155"/>
                    <a:pt x="113" y="155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21" y="163"/>
                    <a:pt x="125" y="162"/>
                    <a:pt x="127" y="162"/>
                  </a:cubicBezTo>
                  <a:cubicBezTo>
                    <a:pt x="129" y="162"/>
                    <a:pt x="130" y="165"/>
                    <a:pt x="132" y="164"/>
                  </a:cubicBezTo>
                  <a:cubicBezTo>
                    <a:pt x="134" y="164"/>
                    <a:pt x="135" y="161"/>
                    <a:pt x="137" y="162"/>
                  </a:cubicBezTo>
                  <a:cubicBezTo>
                    <a:pt x="138" y="164"/>
                    <a:pt x="137" y="166"/>
                    <a:pt x="137" y="166"/>
                  </a:cubicBezTo>
                  <a:cubicBezTo>
                    <a:pt x="139" y="166"/>
                    <a:pt x="139" y="166"/>
                    <a:pt x="139" y="166"/>
                  </a:cubicBezTo>
                  <a:cubicBezTo>
                    <a:pt x="137" y="169"/>
                    <a:pt x="137" y="169"/>
                    <a:pt x="137" y="169"/>
                  </a:cubicBezTo>
                  <a:cubicBezTo>
                    <a:pt x="138" y="171"/>
                    <a:pt x="138" y="171"/>
                    <a:pt x="138" y="171"/>
                  </a:cubicBezTo>
                  <a:cubicBezTo>
                    <a:pt x="139" y="171"/>
                    <a:pt x="139" y="171"/>
                    <a:pt x="139" y="171"/>
                  </a:cubicBezTo>
                  <a:cubicBezTo>
                    <a:pt x="139" y="173"/>
                    <a:pt x="139" y="173"/>
                    <a:pt x="139" y="173"/>
                  </a:cubicBezTo>
                  <a:cubicBezTo>
                    <a:pt x="134" y="171"/>
                    <a:pt x="134" y="171"/>
                    <a:pt x="134" y="171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42" y="177"/>
                    <a:pt x="142" y="177"/>
                    <a:pt x="142" y="177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9" y="179"/>
                    <a:pt x="149" y="179"/>
                    <a:pt x="149" y="179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77"/>
                    <a:pt x="151" y="175"/>
                    <a:pt x="153" y="174"/>
                  </a:cubicBezTo>
                  <a:cubicBezTo>
                    <a:pt x="154" y="173"/>
                    <a:pt x="156" y="171"/>
                    <a:pt x="154" y="170"/>
                  </a:cubicBezTo>
                  <a:cubicBezTo>
                    <a:pt x="151" y="170"/>
                    <a:pt x="148" y="170"/>
                    <a:pt x="148" y="167"/>
                  </a:cubicBezTo>
                  <a:cubicBezTo>
                    <a:pt x="149" y="166"/>
                    <a:pt x="155" y="161"/>
                    <a:pt x="158" y="161"/>
                  </a:cubicBezTo>
                  <a:cubicBezTo>
                    <a:pt x="161" y="161"/>
                    <a:pt x="164" y="161"/>
                    <a:pt x="165" y="158"/>
                  </a:cubicBezTo>
                  <a:cubicBezTo>
                    <a:pt x="165" y="155"/>
                    <a:pt x="162" y="150"/>
                    <a:pt x="159" y="150"/>
                  </a:cubicBezTo>
                  <a:cubicBezTo>
                    <a:pt x="157" y="149"/>
                    <a:pt x="153" y="148"/>
                    <a:pt x="154" y="147"/>
                  </a:cubicBezTo>
                  <a:cubicBezTo>
                    <a:pt x="155" y="146"/>
                    <a:pt x="155" y="142"/>
                    <a:pt x="155" y="142"/>
                  </a:cubicBezTo>
                  <a:cubicBezTo>
                    <a:pt x="155" y="142"/>
                    <a:pt x="157" y="138"/>
                    <a:pt x="158" y="138"/>
                  </a:cubicBezTo>
                  <a:cubicBezTo>
                    <a:pt x="159" y="137"/>
                    <a:pt x="164" y="137"/>
                    <a:pt x="164" y="137"/>
                  </a:cubicBezTo>
                  <a:cubicBezTo>
                    <a:pt x="164" y="137"/>
                    <a:pt x="165" y="133"/>
                    <a:pt x="166" y="134"/>
                  </a:cubicBezTo>
                  <a:cubicBezTo>
                    <a:pt x="168" y="134"/>
                    <a:pt x="166" y="134"/>
                    <a:pt x="166" y="137"/>
                  </a:cubicBezTo>
                  <a:cubicBezTo>
                    <a:pt x="166" y="138"/>
                    <a:pt x="167" y="143"/>
                    <a:pt x="169" y="142"/>
                  </a:cubicBezTo>
                  <a:cubicBezTo>
                    <a:pt x="171" y="141"/>
                    <a:pt x="173" y="138"/>
                    <a:pt x="173" y="138"/>
                  </a:cubicBezTo>
                  <a:cubicBezTo>
                    <a:pt x="173" y="138"/>
                    <a:pt x="171" y="130"/>
                    <a:pt x="170" y="130"/>
                  </a:cubicBezTo>
                  <a:close/>
                  <a:moveTo>
                    <a:pt x="11" y="148"/>
                  </a:moveTo>
                  <a:cubicBezTo>
                    <a:pt x="9" y="146"/>
                    <a:pt x="9" y="146"/>
                    <a:pt x="9" y="146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10" y="151"/>
                    <a:pt x="10" y="151"/>
                    <a:pt x="10" y="151"/>
                  </a:cubicBezTo>
                  <a:cubicBezTo>
                    <a:pt x="11" y="155"/>
                    <a:pt x="11" y="155"/>
                    <a:pt x="11" y="155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148"/>
                    <a:pt x="11" y="148"/>
                    <a:pt x="11" y="148"/>
                  </a:cubicBezTo>
                  <a:close/>
                  <a:moveTo>
                    <a:pt x="267" y="166"/>
                  </a:moveTo>
                  <a:cubicBezTo>
                    <a:pt x="261" y="162"/>
                    <a:pt x="261" y="162"/>
                    <a:pt x="261" y="162"/>
                  </a:cubicBezTo>
                  <a:cubicBezTo>
                    <a:pt x="256" y="161"/>
                    <a:pt x="256" y="161"/>
                    <a:pt x="256" y="161"/>
                  </a:cubicBezTo>
                  <a:cubicBezTo>
                    <a:pt x="252" y="156"/>
                    <a:pt x="252" y="156"/>
                    <a:pt x="252" y="156"/>
                  </a:cubicBezTo>
                  <a:cubicBezTo>
                    <a:pt x="249" y="161"/>
                    <a:pt x="249" y="161"/>
                    <a:pt x="249" y="161"/>
                  </a:cubicBezTo>
                  <a:cubicBezTo>
                    <a:pt x="249" y="161"/>
                    <a:pt x="251" y="162"/>
                    <a:pt x="250" y="164"/>
                  </a:cubicBezTo>
                  <a:cubicBezTo>
                    <a:pt x="250" y="166"/>
                    <a:pt x="249" y="169"/>
                    <a:pt x="249" y="169"/>
                  </a:cubicBezTo>
                  <a:cubicBezTo>
                    <a:pt x="264" y="175"/>
                    <a:pt x="264" y="175"/>
                    <a:pt x="264" y="175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65" y="171"/>
                    <a:pt x="265" y="171"/>
                    <a:pt x="265" y="171"/>
                  </a:cubicBezTo>
                  <a:cubicBezTo>
                    <a:pt x="268" y="170"/>
                    <a:pt x="268" y="170"/>
                    <a:pt x="268" y="170"/>
                  </a:cubicBezTo>
                  <a:lnTo>
                    <a:pt x="267" y="166"/>
                  </a:lnTo>
                  <a:close/>
                  <a:moveTo>
                    <a:pt x="174" y="134"/>
                  </a:moveTo>
                  <a:cubicBezTo>
                    <a:pt x="175" y="138"/>
                    <a:pt x="178" y="138"/>
                    <a:pt x="176" y="134"/>
                  </a:cubicBezTo>
                  <a:cubicBezTo>
                    <a:pt x="176" y="131"/>
                    <a:pt x="174" y="134"/>
                    <a:pt x="174" y="134"/>
                  </a:cubicBezTo>
                  <a:close/>
                  <a:moveTo>
                    <a:pt x="131" y="69"/>
                  </a:moveTo>
                  <a:cubicBezTo>
                    <a:pt x="134" y="68"/>
                    <a:pt x="136" y="65"/>
                    <a:pt x="136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29" y="65"/>
                    <a:pt x="129" y="69"/>
                    <a:pt x="131" y="69"/>
                  </a:cubicBez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6184" name="Freeform 175"/>
            <p:cNvSpPr>
              <a:spLocks/>
            </p:cNvSpPr>
            <p:nvPr/>
          </p:nvSpPr>
          <p:spPr bwMode="auto">
            <a:xfrm>
              <a:off x="3244" y="2861"/>
              <a:ext cx="194" cy="137"/>
            </a:xfrm>
            <a:custGeom>
              <a:avLst/>
              <a:gdLst>
                <a:gd name="T0" fmla="*/ 1320545 w 145"/>
                <a:gd name="T1" fmla="*/ 161644 h 102"/>
                <a:gd name="T2" fmla="*/ 1197250 w 145"/>
                <a:gd name="T3" fmla="*/ 161644 h 102"/>
                <a:gd name="T4" fmla="*/ 1059647 w 145"/>
                <a:gd name="T5" fmla="*/ 249738 h 102"/>
                <a:gd name="T6" fmla="*/ 921962 w 145"/>
                <a:gd name="T7" fmla="*/ 249738 h 102"/>
                <a:gd name="T8" fmla="*/ 758461 w 145"/>
                <a:gd name="T9" fmla="*/ 283254 h 102"/>
                <a:gd name="T10" fmla="*/ 658964 w 145"/>
                <a:gd name="T11" fmla="*/ 380449 h 102"/>
                <a:gd name="T12" fmla="*/ 515045 w 145"/>
                <a:gd name="T13" fmla="*/ 428643 h 102"/>
                <a:gd name="T14" fmla="*/ 368124 w 145"/>
                <a:gd name="T15" fmla="*/ 409685 h 102"/>
                <a:gd name="T16" fmla="*/ 201636 w 145"/>
                <a:gd name="T17" fmla="*/ 391671 h 102"/>
                <a:gd name="T18" fmla="*/ 166906 w 145"/>
                <a:gd name="T19" fmla="*/ 450531 h 102"/>
                <a:gd name="T20" fmla="*/ 0 w 145"/>
                <a:gd name="T21" fmla="*/ 563967 h 102"/>
                <a:gd name="T22" fmla="*/ 153707 w 145"/>
                <a:gd name="T23" fmla="*/ 664694 h 102"/>
                <a:gd name="T24" fmla="*/ 54321 w 145"/>
                <a:gd name="T25" fmla="*/ 848959 h 102"/>
                <a:gd name="T26" fmla="*/ 124749 w 145"/>
                <a:gd name="T27" fmla="*/ 981370 h 102"/>
                <a:gd name="T28" fmla="*/ 201636 w 145"/>
                <a:gd name="T29" fmla="*/ 1140268 h 102"/>
                <a:gd name="T30" fmla="*/ 72678 w 145"/>
                <a:gd name="T31" fmla="*/ 1242765 h 102"/>
                <a:gd name="T32" fmla="*/ 205649 w 145"/>
                <a:gd name="T33" fmla="*/ 1238162 h 102"/>
                <a:gd name="T34" fmla="*/ 360940 w 145"/>
                <a:gd name="T35" fmla="*/ 1219060 h 102"/>
                <a:gd name="T36" fmla="*/ 585774 w 145"/>
                <a:gd name="T37" fmla="*/ 1174713 h 102"/>
                <a:gd name="T38" fmla="*/ 613934 w 145"/>
                <a:gd name="T39" fmla="*/ 1101382 h 102"/>
                <a:gd name="T40" fmla="*/ 646104 w 145"/>
                <a:gd name="T41" fmla="*/ 1101382 h 102"/>
                <a:gd name="T42" fmla="*/ 792004 w 145"/>
                <a:gd name="T43" fmla="*/ 1219060 h 102"/>
                <a:gd name="T44" fmla="*/ 888120 w 145"/>
                <a:gd name="T45" fmla="*/ 1205741 h 102"/>
                <a:gd name="T46" fmla="*/ 1048570 w 145"/>
                <a:gd name="T47" fmla="*/ 1180843 h 102"/>
                <a:gd name="T48" fmla="*/ 1055476 w 145"/>
                <a:gd name="T49" fmla="*/ 1038620 h 102"/>
                <a:gd name="T50" fmla="*/ 951318 w 145"/>
                <a:gd name="T51" fmla="*/ 1000363 h 102"/>
                <a:gd name="T52" fmla="*/ 1188243 w 145"/>
                <a:gd name="T53" fmla="*/ 892775 h 102"/>
                <a:gd name="T54" fmla="*/ 1130363 w 145"/>
                <a:gd name="T55" fmla="*/ 631080 h 102"/>
                <a:gd name="T56" fmla="*/ 1376422 w 145"/>
                <a:gd name="T57" fmla="*/ 391671 h 102"/>
                <a:gd name="T58" fmla="*/ 1470357 w 145"/>
                <a:gd name="T59" fmla="*/ 291609 h 102"/>
                <a:gd name="T60" fmla="*/ 1616124 w 145"/>
                <a:gd name="T61" fmla="*/ 249738 h 102"/>
                <a:gd name="T62" fmla="*/ 1520561 w 145"/>
                <a:gd name="T63" fmla="*/ 138434 h 102"/>
                <a:gd name="T64" fmla="*/ 1474278 w 145"/>
                <a:gd name="T65" fmla="*/ 34079 h 102"/>
                <a:gd name="T66" fmla="*/ 1345567 w 145"/>
                <a:gd name="T67" fmla="*/ 3407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5"/>
                <a:gd name="T103" fmla="*/ 0 h 102"/>
                <a:gd name="T104" fmla="*/ 145 w 145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5" h="102">
                  <a:moveTo>
                    <a:pt x="117" y="6"/>
                  </a:moveTo>
                  <a:cubicBezTo>
                    <a:pt x="115" y="10"/>
                    <a:pt x="119" y="13"/>
                    <a:pt x="119" y="13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6" y="15"/>
                    <a:pt x="114" y="12"/>
                    <a:pt x="108" y="13"/>
                  </a:cubicBezTo>
                  <a:cubicBezTo>
                    <a:pt x="100" y="13"/>
                    <a:pt x="100" y="15"/>
                    <a:pt x="100" y="15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4" y="18"/>
                    <a:pt x="91" y="18"/>
                  </a:cubicBezTo>
                  <a:cubicBezTo>
                    <a:pt x="88" y="17"/>
                    <a:pt x="83" y="20"/>
                    <a:pt x="83" y="20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19"/>
                    <a:pt x="72" y="21"/>
                    <a:pt x="68" y="22"/>
                  </a:cubicBezTo>
                  <a:cubicBezTo>
                    <a:pt x="65" y="22"/>
                    <a:pt x="66" y="28"/>
                    <a:pt x="64" y="29"/>
                  </a:cubicBezTo>
                  <a:cubicBezTo>
                    <a:pt x="62" y="30"/>
                    <a:pt x="59" y="30"/>
                    <a:pt x="59" y="30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1"/>
                    <a:pt x="16" y="35"/>
                    <a:pt x="15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13" y="47"/>
                    <a:pt x="14" y="53"/>
                  </a:cubicBezTo>
                  <a:cubicBezTo>
                    <a:pt x="14" y="57"/>
                    <a:pt x="4" y="62"/>
                    <a:pt x="4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8"/>
                    <a:pt x="13" y="62"/>
                    <a:pt x="14" y="65"/>
                  </a:cubicBezTo>
                  <a:cubicBezTo>
                    <a:pt x="15" y="67"/>
                    <a:pt x="11" y="78"/>
                    <a:pt x="11" y="78"/>
                  </a:cubicBezTo>
                  <a:cubicBezTo>
                    <a:pt x="11" y="78"/>
                    <a:pt x="23" y="78"/>
                    <a:pt x="23" y="84"/>
                  </a:cubicBezTo>
                  <a:cubicBezTo>
                    <a:pt x="23" y="88"/>
                    <a:pt x="18" y="91"/>
                    <a:pt x="18" y="91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" y="99"/>
                    <a:pt x="12" y="102"/>
                    <a:pt x="14" y="102"/>
                  </a:cubicBezTo>
                  <a:cubicBezTo>
                    <a:pt x="15" y="102"/>
                    <a:pt x="19" y="98"/>
                    <a:pt x="19" y="98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5" y="88"/>
                    <a:pt x="54" y="85"/>
                    <a:pt x="55" y="84"/>
                  </a:cubicBezTo>
                  <a:cubicBezTo>
                    <a:pt x="58" y="84"/>
                    <a:pt x="58" y="88"/>
                    <a:pt x="58" y="88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72" y="97"/>
                    <a:pt x="71" y="92"/>
                    <a:pt x="72" y="92"/>
                  </a:cubicBezTo>
                  <a:cubicBezTo>
                    <a:pt x="75" y="92"/>
                    <a:pt x="80" y="96"/>
                    <a:pt x="80" y="96"/>
                  </a:cubicBezTo>
                  <a:cubicBezTo>
                    <a:pt x="80" y="96"/>
                    <a:pt x="78" y="99"/>
                    <a:pt x="84" y="99"/>
                  </a:cubicBezTo>
                  <a:cubicBezTo>
                    <a:pt x="91" y="99"/>
                    <a:pt x="94" y="94"/>
                    <a:pt x="94" y="94"/>
                  </a:cubicBezTo>
                  <a:cubicBezTo>
                    <a:pt x="94" y="94"/>
                    <a:pt x="88" y="90"/>
                    <a:pt x="91" y="88"/>
                  </a:cubicBezTo>
                  <a:cubicBezTo>
                    <a:pt x="93" y="86"/>
                    <a:pt x="95" y="83"/>
                    <a:pt x="95" y="83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80"/>
                    <a:pt x="83" y="84"/>
                    <a:pt x="85" y="80"/>
                  </a:cubicBezTo>
                  <a:cubicBezTo>
                    <a:pt x="87" y="76"/>
                    <a:pt x="101" y="69"/>
                    <a:pt x="101" y="69"/>
                  </a:cubicBezTo>
                  <a:cubicBezTo>
                    <a:pt x="107" y="71"/>
                    <a:pt x="107" y="71"/>
                    <a:pt x="107" y="71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09" y="58"/>
                    <a:pt x="99" y="54"/>
                    <a:pt x="102" y="50"/>
                  </a:cubicBezTo>
                  <a:cubicBezTo>
                    <a:pt x="105" y="46"/>
                    <a:pt x="124" y="38"/>
                    <a:pt x="124" y="38"/>
                  </a:cubicBezTo>
                  <a:cubicBezTo>
                    <a:pt x="124" y="38"/>
                    <a:pt x="121" y="31"/>
                    <a:pt x="124" y="31"/>
                  </a:cubicBezTo>
                  <a:cubicBezTo>
                    <a:pt x="126" y="31"/>
                    <a:pt x="132" y="34"/>
                    <a:pt x="132" y="34"/>
                  </a:cubicBezTo>
                  <a:cubicBezTo>
                    <a:pt x="132" y="34"/>
                    <a:pt x="129" y="23"/>
                    <a:pt x="132" y="23"/>
                  </a:cubicBezTo>
                  <a:cubicBezTo>
                    <a:pt x="136" y="22"/>
                    <a:pt x="145" y="25"/>
                    <a:pt x="145" y="25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0"/>
                    <a:pt x="137" y="21"/>
                    <a:pt x="137" y="18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7" y="11"/>
                    <a:pt x="133" y="12"/>
                    <a:pt x="133" y="9"/>
                  </a:cubicBezTo>
                  <a:cubicBezTo>
                    <a:pt x="134" y="7"/>
                    <a:pt x="137" y="5"/>
                    <a:pt x="133" y="3"/>
                  </a:cubicBezTo>
                  <a:cubicBezTo>
                    <a:pt x="132" y="3"/>
                    <a:pt x="128" y="2"/>
                    <a:pt x="124" y="0"/>
                  </a:cubicBezTo>
                  <a:cubicBezTo>
                    <a:pt x="121" y="3"/>
                    <a:pt x="121" y="3"/>
                    <a:pt x="121" y="3"/>
                  </a:cubicBezTo>
                  <a:cubicBezTo>
                    <a:pt x="121" y="3"/>
                    <a:pt x="119" y="2"/>
                    <a:pt x="117" y="6"/>
                  </a:cubicBez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6185" name="Freeform 176"/>
            <p:cNvSpPr>
              <a:spLocks/>
            </p:cNvSpPr>
            <p:nvPr/>
          </p:nvSpPr>
          <p:spPr bwMode="auto">
            <a:xfrm>
              <a:off x="2857" y="3140"/>
              <a:ext cx="12" cy="7"/>
            </a:xfrm>
            <a:custGeom>
              <a:avLst/>
              <a:gdLst>
                <a:gd name="T0" fmla="*/ 36748 w 9"/>
                <a:gd name="T1" fmla="*/ 1 h 5"/>
                <a:gd name="T2" fmla="*/ 36748 w 9"/>
                <a:gd name="T3" fmla="*/ 246646 h 5"/>
                <a:gd name="T4" fmla="*/ 63359 w 9"/>
                <a:gd name="T5" fmla="*/ 246646 h 5"/>
                <a:gd name="T6" fmla="*/ 87105 w 9"/>
                <a:gd name="T7" fmla="*/ 131390 h 5"/>
                <a:gd name="T8" fmla="*/ 36748 w 9"/>
                <a:gd name="T9" fmla="*/ 1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5"/>
                <a:gd name="T17" fmla="*/ 9 w 9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5">
                  <a:moveTo>
                    <a:pt x="4" y="1"/>
                  </a:moveTo>
                  <a:cubicBezTo>
                    <a:pt x="0" y="1"/>
                    <a:pt x="4" y="5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9" y="3"/>
                    <a:pt x="9" y="3"/>
                  </a:cubicBezTo>
                  <a:cubicBezTo>
                    <a:pt x="9" y="3"/>
                    <a:pt x="6" y="0"/>
                    <a:pt x="4" y="1"/>
                  </a:cubicBezTo>
                  <a:close/>
                </a:path>
              </a:pathLst>
            </a:custGeom>
            <a:solidFill>
              <a:srgbClr val="969696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6186" name="Freeform 177"/>
            <p:cNvSpPr>
              <a:spLocks/>
            </p:cNvSpPr>
            <p:nvPr/>
          </p:nvSpPr>
          <p:spPr bwMode="auto">
            <a:xfrm>
              <a:off x="2786" y="2790"/>
              <a:ext cx="279" cy="173"/>
            </a:xfrm>
            <a:custGeom>
              <a:avLst/>
              <a:gdLst>
                <a:gd name="T0" fmla="*/ 2505767 w 208"/>
                <a:gd name="T1" fmla="*/ 705798 h 129"/>
                <a:gd name="T2" fmla="*/ 2336783 w 208"/>
                <a:gd name="T3" fmla="*/ 756088 h 129"/>
                <a:gd name="T4" fmla="*/ 2156815 w 208"/>
                <a:gd name="T5" fmla="*/ 705798 h 129"/>
                <a:gd name="T6" fmla="*/ 1976570 w 208"/>
                <a:gd name="T7" fmla="*/ 593527 h 129"/>
                <a:gd name="T8" fmla="*/ 1950521 w 208"/>
                <a:gd name="T9" fmla="*/ 467371 h 129"/>
                <a:gd name="T10" fmla="*/ 2076034 w 208"/>
                <a:gd name="T11" fmla="*/ 216045 h 129"/>
                <a:gd name="T12" fmla="*/ 1789499 w 208"/>
                <a:gd name="T13" fmla="*/ 104571 h 129"/>
                <a:gd name="T14" fmla="*/ 1627757 w 208"/>
                <a:gd name="T15" fmla="*/ 43355 h 129"/>
                <a:gd name="T16" fmla="*/ 1547724 w 208"/>
                <a:gd name="T17" fmla="*/ 24106 h 129"/>
                <a:gd name="T18" fmla="*/ 1419303 w 208"/>
                <a:gd name="T19" fmla="*/ 98531 h 129"/>
                <a:gd name="T20" fmla="*/ 1507802 w 208"/>
                <a:gd name="T21" fmla="*/ 170369 h 129"/>
                <a:gd name="T22" fmla="*/ 1351033 w 208"/>
                <a:gd name="T23" fmla="*/ 154765 h 129"/>
                <a:gd name="T24" fmla="*/ 998481 w 208"/>
                <a:gd name="T25" fmla="*/ 177208 h 129"/>
                <a:gd name="T26" fmla="*/ 978061 w 208"/>
                <a:gd name="T27" fmla="*/ 154765 h 129"/>
                <a:gd name="T28" fmla="*/ 880220 w 208"/>
                <a:gd name="T29" fmla="*/ 188072 h 129"/>
                <a:gd name="T30" fmla="*/ 741496 w 208"/>
                <a:gd name="T31" fmla="*/ 289735 h 129"/>
                <a:gd name="T32" fmla="*/ 554955 w 208"/>
                <a:gd name="T33" fmla="*/ 318710 h 129"/>
                <a:gd name="T34" fmla="*/ 424731 w 208"/>
                <a:gd name="T35" fmla="*/ 563788 h 129"/>
                <a:gd name="T36" fmla="*/ 292373 w 208"/>
                <a:gd name="T37" fmla="*/ 768714 h 129"/>
                <a:gd name="T38" fmla="*/ 104834 w 208"/>
                <a:gd name="T39" fmla="*/ 1077350 h 129"/>
                <a:gd name="T40" fmla="*/ 0 w 208"/>
                <a:gd name="T41" fmla="*/ 1154429 h 129"/>
                <a:gd name="T42" fmla="*/ 98825 w 208"/>
                <a:gd name="T43" fmla="*/ 1233659 h 129"/>
                <a:gd name="T44" fmla="*/ 140619 w 208"/>
                <a:gd name="T45" fmla="*/ 1117891 h 129"/>
                <a:gd name="T46" fmla="*/ 483192 w 208"/>
                <a:gd name="T47" fmla="*/ 1051081 h 129"/>
                <a:gd name="T48" fmla="*/ 495968 w 208"/>
                <a:gd name="T49" fmla="*/ 1172031 h 129"/>
                <a:gd name="T50" fmla="*/ 495968 w 208"/>
                <a:gd name="T51" fmla="*/ 1279284 h 129"/>
                <a:gd name="T52" fmla="*/ 575592 w 208"/>
                <a:gd name="T53" fmla="*/ 1441927 h 129"/>
                <a:gd name="T54" fmla="*/ 629885 w 208"/>
                <a:gd name="T55" fmla="*/ 1486934 h 129"/>
                <a:gd name="T56" fmla="*/ 772068 w 208"/>
                <a:gd name="T57" fmla="*/ 1444818 h 129"/>
                <a:gd name="T58" fmla="*/ 994603 w 208"/>
                <a:gd name="T59" fmla="*/ 1467303 h 129"/>
                <a:gd name="T60" fmla="*/ 1103430 w 208"/>
                <a:gd name="T61" fmla="*/ 1392531 h 129"/>
                <a:gd name="T62" fmla="*/ 1202788 w 208"/>
                <a:gd name="T63" fmla="*/ 1279284 h 129"/>
                <a:gd name="T64" fmla="*/ 1196952 w 208"/>
                <a:gd name="T65" fmla="*/ 1151955 h 129"/>
                <a:gd name="T66" fmla="*/ 1292050 w 208"/>
                <a:gd name="T67" fmla="*/ 1117891 h 129"/>
                <a:gd name="T68" fmla="*/ 1351033 w 208"/>
                <a:gd name="T69" fmla="*/ 1051859 h 129"/>
                <a:gd name="T70" fmla="*/ 1351033 w 208"/>
                <a:gd name="T71" fmla="*/ 1188981 h 129"/>
                <a:gd name="T72" fmla="*/ 1454152 w 208"/>
                <a:gd name="T73" fmla="*/ 1322419 h 129"/>
                <a:gd name="T74" fmla="*/ 1591091 w 208"/>
                <a:gd name="T75" fmla="*/ 1367010 h 129"/>
                <a:gd name="T76" fmla="*/ 1583701 w 208"/>
                <a:gd name="T77" fmla="*/ 1431560 h 129"/>
                <a:gd name="T78" fmla="*/ 1669095 w 208"/>
                <a:gd name="T79" fmla="*/ 1544870 h 129"/>
                <a:gd name="T80" fmla="*/ 1667993 w 208"/>
                <a:gd name="T81" fmla="*/ 1467303 h 129"/>
                <a:gd name="T82" fmla="*/ 1702874 w 208"/>
                <a:gd name="T83" fmla="*/ 1367010 h 129"/>
                <a:gd name="T84" fmla="*/ 1812203 w 208"/>
                <a:gd name="T85" fmla="*/ 1225301 h 129"/>
                <a:gd name="T86" fmla="*/ 1812203 w 208"/>
                <a:gd name="T87" fmla="*/ 1094116 h 129"/>
                <a:gd name="T88" fmla="*/ 1898332 w 208"/>
                <a:gd name="T89" fmla="*/ 1051859 h 129"/>
                <a:gd name="T90" fmla="*/ 1976570 w 208"/>
                <a:gd name="T91" fmla="*/ 1188981 h 129"/>
                <a:gd name="T92" fmla="*/ 2194300 w 208"/>
                <a:gd name="T93" fmla="*/ 1134133 h 129"/>
                <a:gd name="T94" fmla="*/ 2257774 w 208"/>
                <a:gd name="T95" fmla="*/ 1233659 h 129"/>
                <a:gd name="T96" fmla="*/ 2293191 w 208"/>
                <a:gd name="T97" fmla="*/ 1256848 h 129"/>
                <a:gd name="T98" fmla="*/ 2324668 w 208"/>
                <a:gd name="T99" fmla="*/ 1117891 h 129"/>
                <a:gd name="T100" fmla="*/ 2267103 w 208"/>
                <a:gd name="T101" fmla="*/ 1094465 h 129"/>
                <a:gd name="T102" fmla="*/ 2360415 w 208"/>
                <a:gd name="T103" fmla="*/ 919896 h 129"/>
                <a:gd name="T104" fmla="*/ 2499302 w 208"/>
                <a:gd name="T105" fmla="*/ 1030911 h 129"/>
                <a:gd name="T106" fmla="*/ 2468178 w 208"/>
                <a:gd name="T107" fmla="*/ 946535 h 12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8"/>
                <a:gd name="T163" fmla="*/ 0 h 129"/>
                <a:gd name="T164" fmla="*/ 208 w 208"/>
                <a:gd name="T165" fmla="*/ 129 h 12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8" h="129">
                  <a:moveTo>
                    <a:pt x="204" y="79"/>
                  </a:moveTo>
                  <a:cubicBezTo>
                    <a:pt x="208" y="59"/>
                    <a:pt x="208" y="59"/>
                    <a:pt x="208" y="59"/>
                  </a:cubicBezTo>
                  <a:cubicBezTo>
                    <a:pt x="203" y="55"/>
                    <a:pt x="203" y="55"/>
                    <a:pt x="203" y="55"/>
                  </a:cubicBezTo>
                  <a:cubicBezTo>
                    <a:pt x="203" y="55"/>
                    <a:pt x="197" y="62"/>
                    <a:pt x="194" y="63"/>
                  </a:cubicBezTo>
                  <a:cubicBezTo>
                    <a:pt x="191" y="65"/>
                    <a:pt x="184" y="60"/>
                    <a:pt x="184" y="60"/>
                  </a:cubicBezTo>
                  <a:cubicBezTo>
                    <a:pt x="184" y="60"/>
                    <a:pt x="180" y="61"/>
                    <a:pt x="179" y="59"/>
                  </a:cubicBezTo>
                  <a:cubicBezTo>
                    <a:pt x="178" y="58"/>
                    <a:pt x="180" y="52"/>
                    <a:pt x="180" y="52"/>
                  </a:cubicBezTo>
                  <a:cubicBezTo>
                    <a:pt x="164" y="49"/>
                    <a:pt x="164" y="49"/>
                    <a:pt x="164" y="49"/>
                  </a:cubicBezTo>
                  <a:cubicBezTo>
                    <a:pt x="164" y="49"/>
                    <a:pt x="162" y="48"/>
                    <a:pt x="160" y="46"/>
                  </a:cubicBezTo>
                  <a:cubicBezTo>
                    <a:pt x="158" y="43"/>
                    <a:pt x="162" y="39"/>
                    <a:pt x="162" y="39"/>
                  </a:cubicBezTo>
                  <a:cubicBezTo>
                    <a:pt x="162" y="39"/>
                    <a:pt x="172" y="29"/>
                    <a:pt x="172" y="26"/>
                  </a:cubicBezTo>
                  <a:cubicBezTo>
                    <a:pt x="172" y="18"/>
                    <a:pt x="172" y="18"/>
                    <a:pt x="172" y="18"/>
                  </a:cubicBezTo>
                  <a:cubicBezTo>
                    <a:pt x="165" y="17"/>
                    <a:pt x="165" y="14"/>
                    <a:pt x="158" y="12"/>
                  </a:cubicBezTo>
                  <a:cubicBezTo>
                    <a:pt x="155" y="11"/>
                    <a:pt x="151" y="10"/>
                    <a:pt x="148" y="9"/>
                  </a:cubicBezTo>
                  <a:cubicBezTo>
                    <a:pt x="145" y="8"/>
                    <a:pt x="141" y="11"/>
                    <a:pt x="140" y="11"/>
                  </a:cubicBezTo>
                  <a:cubicBezTo>
                    <a:pt x="138" y="10"/>
                    <a:pt x="137" y="7"/>
                    <a:pt x="135" y="4"/>
                  </a:cubicBezTo>
                  <a:cubicBezTo>
                    <a:pt x="135" y="5"/>
                    <a:pt x="135" y="8"/>
                    <a:pt x="134" y="9"/>
                  </a:cubicBezTo>
                  <a:cubicBezTo>
                    <a:pt x="132" y="5"/>
                    <a:pt x="131" y="0"/>
                    <a:pt x="128" y="2"/>
                  </a:cubicBezTo>
                  <a:cubicBezTo>
                    <a:pt x="127" y="0"/>
                    <a:pt x="125" y="1"/>
                    <a:pt x="125" y="1"/>
                  </a:cubicBezTo>
                  <a:cubicBezTo>
                    <a:pt x="123" y="2"/>
                    <a:pt x="117" y="4"/>
                    <a:pt x="118" y="8"/>
                  </a:cubicBezTo>
                  <a:cubicBezTo>
                    <a:pt x="118" y="11"/>
                    <a:pt x="120" y="9"/>
                    <a:pt x="122" y="10"/>
                  </a:cubicBezTo>
                  <a:cubicBezTo>
                    <a:pt x="123" y="11"/>
                    <a:pt x="132" y="9"/>
                    <a:pt x="125" y="14"/>
                  </a:cubicBezTo>
                  <a:cubicBezTo>
                    <a:pt x="124" y="11"/>
                    <a:pt x="122" y="12"/>
                    <a:pt x="122" y="15"/>
                  </a:cubicBezTo>
                  <a:cubicBezTo>
                    <a:pt x="116" y="17"/>
                    <a:pt x="115" y="13"/>
                    <a:pt x="112" y="13"/>
                  </a:cubicBezTo>
                  <a:cubicBezTo>
                    <a:pt x="107" y="12"/>
                    <a:pt x="105" y="18"/>
                    <a:pt x="101" y="16"/>
                  </a:cubicBezTo>
                  <a:cubicBezTo>
                    <a:pt x="91" y="12"/>
                    <a:pt x="86" y="18"/>
                    <a:pt x="83" y="15"/>
                  </a:cubicBezTo>
                  <a:cubicBezTo>
                    <a:pt x="83" y="14"/>
                    <a:pt x="84" y="14"/>
                    <a:pt x="85" y="14"/>
                  </a:cubicBezTo>
                  <a:cubicBezTo>
                    <a:pt x="84" y="14"/>
                    <a:pt x="82" y="13"/>
                    <a:pt x="81" y="13"/>
                  </a:cubicBezTo>
                  <a:cubicBezTo>
                    <a:pt x="80" y="12"/>
                    <a:pt x="80" y="12"/>
                    <a:pt x="80" y="11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19"/>
                    <a:pt x="65" y="24"/>
                    <a:pt x="61" y="24"/>
                  </a:cubicBezTo>
                  <a:cubicBezTo>
                    <a:pt x="57" y="23"/>
                    <a:pt x="58" y="16"/>
                    <a:pt x="52" y="16"/>
                  </a:cubicBezTo>
                  <a:cubicBezTo>
                    <a:pt x="48" y="15"/>
                    <a:pt x="46" y="27"/>
                    <a:pt x="46" y="27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39" y="44"/>
                    <a:pt x="35" y="47"/>
                  </a:cubicBezTo>
                  <a:cubicBezTo>
                    <a:pt x="32" y="50"/>
                    <a:pt x="28" y="49"/>
                    <a:pt x="25" y="51"/>
                  </a:cubicBezTo>
                  <a:cubicBezTo>
                    <a:pt x="23" y="52"/>
                    <a:pt x="26" y="58"/>
                    <a:pt x="24" y="64"/>
                  </a:cubicBezTo>
                  <a:cubicBezTo>
                    <a:pt x="22" y="70"/>
                    <a:pt x="11" y="73"/>
                    <a:pt x="7" y="79"/>
                  </a:cubicBezTo>
                  <a:cubicBezTo>
                    <a:pt x="2" y="87"/>
                    <a:pt x="9" y="90"/>
                    <a:pt x="9" y="90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4" y="96"/>
                    <a:pt x="12" y="95"/>
                    <a:pt x="12" y="93"/>
                  </a:cubicBezTo>
                  <a:cubicBezTo>
                    <a:pt x="12" y="90"/>
                    <a:pt x="17" y="84"/>
                    <a:pt x="26" y="83"/>
                  </a:cubicBezTo>
                  <a:cubicBezTo>
                    <a:pt x="34" y="82"/>
                    <a:pt x="40" y="87"/>
                    <a:pt x="40" y="87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42" y="94"/>
                    <a:pt x="41" y="98"/>
                  </a:cubicBezTo>
                  <a:cubicBezTo>
                    <a:pt x="40" y="103"/>
                    <a:pt x="37" y="107"/>
                    <a:pt x="37" y="107"/>
                  </a:cubicBezTo>
                  <a:cubicBezTo>
                    <a:pt x="41" y="107"/>
                    <a:pt x="41" y="107"/>
                    <a:pt x="41" y="107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42" y="110"/>
                    <a:pt x="48" y="112"/>
                    <a:pt x="48" y="120"/>
                  </a:cubicBezTo>
                  <a:cubicBezTo>
                    <a:pt x="48" y="122"/>
                    <a:pt x="48" y="122"/>
                    <a:pt x="48" y="122"/>
                  </a:cubicBezTo>
                  <a:cubicBezTo>
                    <a:pt x="48" y="123"/>
                    <a:pt x="50" y="124"/>
                    <a:pt x="52" y="124"/>
                  </a:cubicBezTo>
                  <a:cubicBezTo>
                    <a:pt x="57" y="123"/>
                    <a:pt x="57" y="120"/>
                    <a:pt x="58" y="120"/>
                  </a:cubicBezTo>
                  <a:cubicBezTo>
                    <a:pt x="60" y="121"/>
                    <a:pt x="61" y="122"/>
                    <a:pt x="64" y="121"/>
                  </a:cubicBezTo>
                  <a:cubicBezTo>
                    <a:pt x="67" y="121"/>
                    <a:pt x="68" y="116"/>
                    <a:pt x="71" y="116"/>
                  </a:cubicBezTo>
                  <a:cubicBezTo>
                    <a:pt x="72" y="116"/>
                    <a:pt x="79" y="122"/>
                    <a:pt x="82" y="122"/>
                  </a:cubicBezTo>
                  <a:cubicBezTo>
                    <a:pt x="86" y="122"/>
                    <a:pt x="85" y="118"/>
                    <a:pt x="86" y="118"/>
                  </a:cubicBezTo>
                  <a:cubicBezTo>
                    <a:pt x="88" y="118"/>
                    <a:pt x="91" y="118"/>
                    <a:pt x="92" y="116"/>
                  </a:cubicBezTo>
                  <a:cubicBezTo>
                    <a:pt x="93" y="115"/>
                    <a:pt x="92" y="112"/>
                    <a:pt x="94" y="111"/>
                  </a:cubicBezTo>
                  <a:cubicBezTo>
                    <a:pt x="97" y="110"/>
                    <a:pt x="100" y="107"/>
                    <a:pt x="100" y="107"/>
                  </a:cubicBezTo>
                  <a:cubicBezTo>
                    <a:pt x="97" y="99"/>
                    <a:pt x="97" y="99"/>
                    <a:pt x="97" y="99"/>
                  </a:cubicBezTo>
                  <a:cubicBezTo>
                    <a:pt x="99" y="96"/>
                    <a:pt x="99" y="96"/>
                    <a:pt x="99" y="96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12" y="88"/>
                    <a:pt x="112" y="88"/>
                    <a:pt x="112" y="88"/>
                  </a:cubicBezTo>
                  <a:cubicBezTo>
                    <a:pt x="116" y="90"/>
                    <a:pt x="116" y="90"/>
                    <a:pt x="116" y="90"/>
                  </a:cubicBezTo>
                  <a:cubicBezTo>
                    <a:pt x="116" y="90"/>
                    <a:pt x="110" y="96"/>
                    <a:pt x="112" y="99"/>
                  </a:cubicBezTo>
                  <a:cubicBezTo>
                    <a:pt x="114" y="103"/>
                    <a:pt x="118" y="104"/>
                    <a:pt x="118" y="105"/>
                  </a:cubicBezTo>
                  <a:cubicBezTo>
                    <a:pt x="118" y="106"/>
                    <a:pt x="117" y="108"/>
                    <a:pt x="121" y="110"/>
                  </a:cubicBezTo>
                  <a:cubicBezTo>
                    <a:pt x="124" y="112"/>
                    <a:pt x="129" y="111"/>
                    <a:pt x="129" y="111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29" y="116"/>
                    <a:pt x="129" y="116"/>
                    <a:pt x="129" y="116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5" y="128"/>
                    <a:pt x="135" y="128"/>
                    <a:pt x="135" y="128"/>
                  </a:cubicBezTo>
                  <a:cubicBezTo>
                    <a:pt x="139" y="129"/>
                    <a:pt x="139" y="129"/>
                    <a:pt x="139" y="129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37" y="118"/>
                    <a:pt x="137" y="118"/>
                    <a:pt x="137" y="118"/>
                  </a:cubicBezTo>
                  <a:cubicBezTo>
                    <a:pt x="141" y="114"/>
                    <a:pt x="141" y="114"/>
                    <a:pt x="141" y="114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8" y="107"/>
                    <a:pt x="150" y="102"/>
                  </a:cubicBezTo>
                  <a:cubicBezTo>
                    <a:pt x="153" y="96"/>
                    <a:pt x="153" y="93"/>
                    <a:pt x="153" y="93"/>
                  </a:cubicBezTo>
                  <a:cubicBezTo>
                    <a:pt x="150" y="91"/>
                    <a:pt x="150" y="91"/>
                    <a:pt x="150" y="91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60" y="86"/>
                    <a:pt x="160" y="86"/>
                    <a:pt x="160" y="86"/>
                  </a:cubicBezTo>
                  <a:cubicBezTo>
                    <a:pt x="160" y="86"/>
                    <a:pt x="159" y="96"/>
                    <a:pt x="164" y="99"/>
                  </a:cubicBezTo>
                  <a:cubicBezTo>
                    <a:pt x="170" y="102"/>
                    <a:pt x="173" y="97"/>
                    <a:pt x="173" y="97"/>
                  </a:cubicBezTo>
                  <a:cubicBezTo>
                    <a:pt x="182" y="95"/>
                    <a:pt x="182" y="95"/>
                    <a:pt x="182" y="95"/>
                  </a:cubicBezTo>
                  <a:cubicBezTo>
                    <a:pt x="184" y="99"/>
                    <a:pt x="184" y="99"/>
                    <a:pt x="184" y="99"/>
                  </a:cubicBezTo>
                  <a:cubicBezTo>
                    <a:pt x="187" y="103"/>
                    <a:pt x="187" y="103"/>
                    <a:pt x="187" y="103"/>
                  </a:cubicBezTo>
                  <a:cubicBezTo>
                    <a:pt x="188" y="105"/>
                    <a:pt x="188" y="105"/>
                    <a:pt x="188" y="105"/>
                  </a:cubicBezTo>
                  <a:cubicBezTo>
                    <a:pt x="190" y="105"/>
                    <a:pt x="190" y="105"/>
                    <a:pt x="190" y="105"/>
                  </a:cubicBezTo>
                  <a:cubicBezTo>
                    <a:pt x="190" y="98"/>
                    <a:pt x="190" y="98"/>
                    <a:pt x="190" y="98"/>
                  </a:cubicBezTo>
                  <a:cubicBezTo>
                    <a:pt x="193" y="93"/>
                    <a:pt x="193" y="93"/>
                    <a:pt x="193" y="93"/>
                  </a:cubicBezTo>
                  <a:cubicBezTo>
                    <a:pt x="191" y="92"/>
                    <a:pt x="191" y="92"/>
                    <a:pt x="191" y="92"/>
                  </a:cubicBezTo>
                  <a:cubicBezTo>
                    <a:pt x="188" y="92"/>
                    <a:pt x="188" y="92"/>
                    <a:pt x="188" y="92"/>
                  </a:cubicBezTo>
                  <a:cubicBezTo>
                    <a:pt x="188" y="92"/>
                    <a:pt x="182" y="88"/>
                    <a:pt x="188" y="82"/>
                  </a:cubicBezTo>
                  <a:cubicBezTo>
                    <a:pt x="194" y="76"/>
                    <a:pt x="196" y="77"/>
                    <a:pt x="196" y="77"/>
                  </a:cubicBezTo>
                  <a:cubicBezTo>
                    <a:pt x="197" y="83"/>
                    <a:pt x="197" y="83"/>
                    <a:pt x="197" y="83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79"/>
                    <a:pt x="207" y="79"/>
                    <a:pt x="207" y="79"/>
                  </a:cubicBezTo>
                  <a:lnTo>
                    <a:pt x="204" y="79"/>
                  </a:ln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6187" name="Freeform 178"/>
            <p:cNvSpPr>
              <a:spLocks/>
            </p:cNvSpPr>
            <p:nvPr/>
          </p:nvSpPr>
          <p:spPr bwMode="auto">
            <a:xfrm>
              <a:off x="2998" y="2843"/>
              <a:ext cx="12" cy="13"/>
            </a:xfrm>
            <a:custGeom>
              <a:avLst/>
              <a:gdLst>
                <a:gd name="T0" fmla="*/ 65329 w 9"/>
                <a:gd name="T1" fmla="*/ 0 h 10"/>
                <a:gd name="T2" fmla="*/ 36748 w 9"/>
                <a:gd name="T3" fmla="*/ 0 h 10"/>
                <a:gd name="T4" fmla="*/ 20671 w 9"/>
                <a:gd name="T5" fmla="*/ 32302 h 10"/>
                <a:gd name="T6" fmla="*/ 63359 w 9"/>
                <a:gd name="T7" fmla="*/ 45031 h 10"/>
                <a:gd name="T8" fmla="*/ 87105 w 9"/>
                <a:gd name="T9" fmla="*/ 41993 h 10"/>
                <a:gd name="T10" fmla="*/ 65329 w 9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0"/>
                <a:gd name="T20" fmla="*/ 9 w 9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0">
                  <a:moveTo>
                    <a:pt x="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0" y="4"/>
                    <a:pt x="2" y="7"/>
                  </a:cubicBezTo>
                  <a:cubicBezTo>
                    <a:pt x="4" y="9"/>
                    <a:pt x="6" y="10"/>
                    <a:pt x="6" y="10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969696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6188" name="Freeform 179"/>
            <p:cNvSpPr>
              <a:spLocks/>
            </p:cNvSpPr>
            <p:nvPr/>
          </p:nvSpPr>
          <p:spPr bwMode="auto">
            <a:xfrm>
              <a:off x="3003" y="2682"/>
              <a:ext cx="461" cy="229"/>
            </a:xfrm>
            <a:custGeom>
              <a:avLst/>
              <a:gdLst>
                <a:gd name="T0" fmla="*/ 981644 w 343"/>
                <a:gd name="T1" fmla="*/ 114491 h 171"/>
                <a:gd name="T2" fmla="*/ 971447 w 343"/>
                <a:gd name="T3" fmla="*/ 46000 h 171"/>
                <a:gd name="T4" fmla="*/ 937700 w 343"/>
                <a:gd name="T5" fmla="*/ 29536 h 171"/>
                <a:gd name="T6" fmla="*/ 859117 w 343"/>
                <a:gd name="T7" fmla="*/ 36387 h 171"/>
                <a:gd name="T8" fmla="*/ 783208 w 343"/>
                <a:gd name="T9" fmla="*/ 5397 h 171"/>
                <a:gd name="T10" fmla="*/ 735818 w 343"/>
                <a:gd name="T11" fmla="*/ 0 h 171"/>
                <a:gd name="T12" fmla="*/ 697033 w 343"/>
                <a:gd name="T13" fmla="*/ 36387 h 171"/>
                <a:gd name="T14" fmla="*/ 666278 w 343"/>
                <a:gd name="T15" fmla="*/ 68989 h 171"/>
                <a:gd name="T16" fmla="*/ 636335 w 343"/>
                <a:gd name="T17" fmla="*/ 82496 h 171"/>
                <a:gd name="T18" fmla="*/ 602424 w 343"/>
                <a:gd name="T19" fmla="*/ 65257 h 171"/>
                <a:gd name="T20" fmla="*/ 564846 w 343"/>
                <a:gd name="T21" fmla="*/ 47671 h 171"/>
                <a:gd name="T22" fmla="*/ 519099 w 343"/>
                <a:gd name="T23" fmla="*/ 82496 h 171"/>
                <a:gd name="T24" fmla="*/ 437644 w 343"/>
                <a:gd name="T25" fmla="*/ 158503 h 171"/>
                <a:gd name="T26" fmla="*/ 457010 w 343"/>
                <a:gd name="T27" fmla="*/ 234807 h 171"/>
                <a:gd name="T28" fmla="*/ 439119 w 343"/>
                <a:gd name="T29" fmla="*/ 258487 h 171"/>
                <a:gd name="T30" fmla="*/ 368520 w 343"/>
                <a:gd name="T31" fmla="*/ 241702 h 171"/>
                <a:gd name="T32" fmla="*/ 322594 w 343"/>
                <a:gd name="T33" fmla="*/ 251704 h 171"/>
                <a:gd name="T34" fmla="*/ 264290 w 343"/>
                <a:gd name="T35" fmla="*/ 284260 h 171"/>
                <a:gd name="T36" fmla="*/ 203360 w 343"/>
                <a:gd name="T37" fmla="*/ 292417 h 171"/>
                <a:gd name="T38" fmla="*/ 151307 w 343"/>
                <a:gd name="T39" fmla="*/ 263682 h 171"/>
                <a:gd name="T40" fmla="*/ 101017 w 343"/>
                <a:gd name="T41" fmla="*/ 311325 h 171"/>
                <a:gd name="T42" fmla="*/ 78150 w 343"/>
                <a:gd name="T43" fmla="*/ 274973 h 171"/>
                <a:gd name="T44" fmla="*/ 27949 w 343"/>
                <a:gd name="T45" fmla="*/ 263682 h 171"/>
                <a:gd name="T46" fmla="*/ 8271 w 343"/>
                <a:gd name="T47" fmla="*/ 319711 h 171"/>
                <a:gd name="T48" fmla="*/ 52292 w 343"/>
                <a:gd name="T49" fmla="*/ 353118 h 171"/>
                <a:gd name="T50" fmla="*/ 94461 w 343"/>
                <a:gd name="T51" fmla="*/ 382658 h 171"/>
                <a:gd name="T52" fmla="*/ 130425 w 343"/>
                <a:gd name="T53" fmla="*/ 388576 h 171"/>
                <a:gd name="T54" fmla="*/ 166538 w 343"/>
                <a:gd name="T55" fmla="*/ 397158 h 171"/>
                <a:gd name="T56" fmla="*/ 221506 w 343"/>
                <a:gd name="T57" fmla="*/ 368164 h 171"/>
                <a:gd name="T58" fmla="*/ 305276 w 343"/>
                <a:gd name="T59" fmla="*/ 368239 h 171"/>
                <a:gd name="T60" fmla="*/ 367350 w 343"/>
                <a:gd name="T61" fmla="*/ 339703 h 171"/>
                <a:gd name="T62" fmla="*/ 372868 w 343"/>
                <a:gd name="T63" fmla="*/ 376410 h 171"/>
                <a:gd name="T64" fmla="*/ 392261 w 343"/>
                <a:gd name="T65" fmla="*/ 414817 h 171"/>
                <a:gd name="T66" fmla="*/ 495299 w 343"/>
                <a:gd name="T67" fmla="*/ 424333 h 171"/>
                <a:gd name="T68" fmla="*/ 576710 w 343"/>
                <a:gd name="T69" fmla="*/ 438514 h 171"/>
                <a:gd name="T70" fmla="*/ 627245 w 343"/>
                <a:gd name="T71" fmla="*/ 451407 h 171"/>
                <a:gd name="T72" fmla="*/ 697681 w 343"/>
                <a:gd name="T73" fmla="*/ 437295 h 171"/>
                <a:gd name="T74" fmla="*/ 749777 w 343"/>
                <a:gd name="T75" fmla="*/ 407611 h 171"/>
                <a:gd name="T76" fmla="*/ 806519 w 343"/>
                <a:gd name="T77" fmla="*/ 409169 h 171"/>
                <a:gd name="T78" fmla="*/ 863165 w 343"/>
                <a:gd name="T79" fmla="*/ 397158 h 171"/>
                <a:gd name="T80" fmla="*/ 878361 w 343"/>
                <a:gd name="T81" fmla="*/ 362575 h 171"/>
                <a:gd name="T82" fmla="*/ 937700 w 343"/>
                <a:gd name="T83" fmla="*/ 314449 h 171"/>
                <a:gd name="T84" fmla="*/ 919074 w 343"/>
                <a:gd name="T85" fmla="*/ 274973 h 171"/>
                <a:gd name="T86" fmla="*/ 929759 w 343"/>
                <a:gd name="T87" fmla="*/ 228152 h 171"/>
                <a:gd name="T88" fmla="*/ 961580 w 343"/>
                <a:gd name="T89" fmla="*/ 218355 h 171"/>
                <a:gd name="T90" fmla="*/ 994509 w 343"/>
                <a:gd name="T91" fmla="*/ 182585 h 17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43"/>
                <a:gd name="T139" fmla="*/ 0 h 171"/>
                <a:gd name="T140" fmla="*/ 343 w 343"/>
                <a:gd name="T141" fmla="*/ 171 h 17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43" h="171">
                  <a:moveTo>
                    <a:pt x="342" y="57"/>
                  </a:moveTo>
                  <a:cubicBezTo>
                    <a:pt x="340" y="53"/>
                    <a:pt x="337" y="49"/>
                    <a:pt x="337" y="49"/>
                  </a:cubicBezTo>
                  <a:cubicBezTo>
                    <a:pt x="335" y="43"/>
                    <a:pt x="335" y="43"/>
                    <a:pt x="335" y="43"/>
                  </a:cubicBezTo>
                  <a:cubicBezTo>
                    <a:pt x="335" y="43"/>
                    <a:pt x="328" y="39"/>
                    <a:pt x="328" y="34"/>
                  </a:cubicBezTo>
                  <a:cubicBezTo>
                    <a:pt x="329" y="29"/>
                    <a:pt x="332" y="27"/>
                    <a:pt x="332" y="27"/>
                  </a:cubicBezTo>
                  <a:cubicBezTo>
                    <a:pt x="332" y="17"/>
                    <a:pt x="332" y="17"/>
                    <a:pt x="332" y="17"/>
                  </a:cubicBezTo>
                  <a:cubicBezTo>
                    <a:pt x="329" y="14"/>
                    <a:pt x="329" y="14"/>
                    <a:pt x="329" y="14"/>
                  </a:cubicBezTo>
                  <a:cubicBezTo>
                    <a:pt x="322" y="14"/>
                    <a:pt x="322" y="14"/>
                    <a:pt x="322" y="14"/>
                  </a:cubicBezTo>
                  <a:cubicBezTo>
                    <a:pt x="320" y="11"/>
                    <a:pt x="320" y="11"/>
                    <a:pt x="320" y="11"/>
                  </a:cubicBezTo>
                  <a:cubicBezTo>
                    <a:pt x="309" y="8"/>
                    <a:pt x="309" y="8"/>
                    <a:pt x="309" y="8"/>
                  </a:cubicBezTo>
                  <a:cubicBezTo>
                    <a:pt x="307" y="13"/>
                    <a:pt x="307" y="13"/>
                    <a:pt x="307" y="13"/>
                  </a:cubicBezTo>
                  <a:cubicBezTo>
                    <a:pt x="293" y="14"/>
                    <a:pt x="293" y="14"/>
                    <a:pt x="293" y="14"/>
                  </a:cubicBezTo>
                  <a:cubicBezTo>
                    <a:pt x="293" y="14"/>
                    <a:pt x="288" y="6"/>
                    <a:pt x="283" y="6"/>
                  </a:cubicBezTo>
                  <a:cubicBezTo>
                    <a:pt x="279" y="6"/>
                    <a:pt x="277" y="7"/>
                    <a:pt x="277" y="7"/>
                  </a:cubicBezTo>
                  <a:cubicBezTo>
                    <a:pt x="277" y="7"/>
                    <a:pt x="268" y="2"/>
                    <a:pt x="267" y="2"/>
                  </a:cubicBezTo>
                  <a:cubicBezTo>
                    <a:pt x="266" y="2"/>
                    <a:pt x="259" y="0"/>
                    <a:pt x="259" y="0"/>
                  </a:cubicBezTo>
                  <a:cubicBezTo>
                    <a:pt x="259" y="0"/>
                    <a:pt x="258" y="1"/>
                    <a:pt x="256" y="2"/>
                  </a:cubicBezTo>
                  <a:cubicBezTo>
                    <a:pt x="253" y="2"/>
                    <a:pt x="251" y="0"/>
                    <a:pt x="251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4" y="17"/>
                    <a:pt x="244" y="17"/>
                    <a:pt x="244" y="17"/>
                  </a:cubicBezTo>
                  <a:cubicBezTo>
                    <a:pt x="237" y="14"/>
                    <a:pt x="237" y="14"/>
                    <a:pt x="237" y="14"/>
                  </a:cubicBezTo>
                  <a:cubicBezTo>
                    <a:pt x="237" y="14"/>
                    <a:pt x="233" y="18"/>
                    <a:pt x="232" y="20"/>
                  </a:cubicBezTo>
                  <a:cubicBezTo>
                    <a:pt x="232" y="22"/>
                    <a:pt x="235" y="28"/>
                    <a:pt x="234" y="28"/>
                  </a:cubicBezTo>
                  <a:cubicBezTo>
                    <a:pt x="232" y="28"/>
                    <a:pt x="228" y="26"/>
                    <a:pt x="228" y="26"/>
                  </a:cubicBezTo>
                  <a:cubicBezTo>
                    <a:pt x="225" y="26"/>
                    <a:pt x="225" y="26"/>
                    <a:pt x="225" y="26"/>
                  </a:cubicBezTo>
                  <a:cubicBezTo>
                    <a:pt x="222" y="25"/>
                    <a:pt x="222" y="25"/>
                    <a:pt x="222" y="25"/>
                  </a:cubicBezTo>
                  <a:cubicBezTo>
                    <a:pt x="217" y="31"/>
                    <a:pt x="217" y="31"/>
                    <a:pt x="217" y="31"/>
                  </a:cubicBezTo>
                  <a:cubicBezTo>
                    <a:pt x="207" y="29"/>
                    <a:pt x="207" y="29"/>
                    <a:pt x="207" y="29"/>
                  </a:cubicBezTo>
                  <a:cubicBezTo>
                    <a:pt x="204" y="27"/>
                    <a:pt x="204" y="27"/>
                    <a:pt x="204" y="27"/>
                  </a:cubicBezTo>
                  <a:cubicBezTo>
                    <a:pt x="205" y="25"/>
                    <a:pt x="205" y="25"/>
                    <a:pt x="205" y="25"/>
                  </a:cubicBezTo>
                  <a:cubicBezTo>
                    <a:pt x="205" y="25"/>
                    <a:pt x="202" y="20"/>
                    <a:pt x="201" y="19"/>
                  </a:cubicBezTo>
                  <a:cubicBezTo>
                    <a:pt x="199" y="19"/>
                    <a:pt x="197" y="17"/>
                    <a:pt x="197" y="17"/>
                  </a:cubicBezTo>
                  <a:cubicBezTo>
                    <a:pt x="193" y="18"/>
                    <a:pt x="193" y="18"/>
                    <a:pt x="193" y="18"/>
                  </a:cubicBezTo>
                  <a:cubicBezTo>
                    <a:pt x="193" y="19"/>
                    <a:pt x="194" y="19"/>
                    <a:pt x="194" y="20"/>
                  </a:cubicBezTo>
                  <a:cubicBezTo>
                    <a:pt x="194" y="25"/>
                    <a:pt x="192" y="30"/>
                    <a:pt x="190" y="33"/>
                  </a:cubicBezTo>
                  <a:cubicBezTo>
                    <a:pt x="184" y="29"/>
                    <a:pt x="181" y="29"/>
                    <a:pt x="177" y="31"/>
                  </a:cubicBezTo>
                  <a:cubicBezTo>
                    <a:pt x="179" y="35"/>
                    <a:pt x="176" y="48"/>
                    <a:pt x="169" y="48"/>
                  </a:cubicBezTo>
                  <a:cubicBezTo>
                    <a:pt x="166" y="48"/>
                    <a:pt x="163" y="49"/>
                    <a:pt x="160" y="50"/>
                  </a:cubicBezTo>
                  <a:cubicBezTo>
                    <a:pt x="158" y="51"/>
                    <a:pt x="153" y="59"/>
                    <a:pt x="149" y="60"/>
                  </a:cubicBezTo>
                  <a:cubicBezTo>
                    <a:pt x="145" y="62"/>
                    <a:pt x="151" y="65"/>
                    <a:pt x="152" y="67"/>
                  </a:cubicBezTo>
                  <a:cubicBezTo>
                    <a:pt x="153" y="70"/>
                    <a:pt x="156" y="70"/>
                    <a:pt x="158" y="74"/>
                  </a:cubicBezTo>
                  <a:cubicBezTo>
                    <a:pt x="162" y="80"/>
                    <a:pt x="157" y="81"/>
                    <a:pt x="156" y="88"/>
                  </a:cubicBezTo>
                  <a:cubicBezTo>
                    <a:pt x="161" y="86"/>
                    <a:pt x="162" y="88"/>
                    <a:pt x="164" y="91"/>
                  </a:cubicBezTo>
                  <a:cubicBezTo>
                    <a:pt x="164" y="92"/>
                    <a:pt x="163" y="100"/>
                    <a:pt x="162" y="102"/>
                  </a:cubicBezTo>
                  <a:cubicBezTo>
                    <a:pt x="160" y="104"/>
                    <a:pt x="151" y="100"/>
                    <a:pt x="150" y="98"/>
                  </a:cubicBezTo>
                  <a:cubicBezTo>
                    <a:pt x="149" y="97"/>
                    <a:pt x="150" y="91"/>
                    <a:pt x="151" y="90"/>
                  </a:cubicBezTo>
                  <a:cubicBezTo>
                    <a:pt x="144" y="86"/>
                    <a:pt x="143" y="97"/>
                    <a:pt x="139" y="94"/>
                  </a:cubicBezTo>
                  <a:cubicBezTo>
                    <a:pt x="134" y="91"/>
                    <a:pt x="131" y="89"/>
                    <a:pt x="126" y="91"/>
                  </a:cubicBezTo>
                  <a:cubicBezTo>
                    <a:pt x="126" y="85"/>
                    <a:pt x="126" y="85"/>
                    <a:pt x="126" y="85"/>
                  </a:cubicBezTo>
                  <a:cubicBezTo>
                    <a:pt x="119" y="90"/>
                    <a:pt x="127" y="92"/>
                    <a:pt x="124" y="95"/>
                  </a:cubicBezTo>
                  <a:cubicBezTo>
                    <a:pt x="123" y="96"/>
                    <a:pt x="112" y="95"/>
                    <a:pt x="110" y="95"/>
                  </a:cubicBezTo>
                  <a:cubicBezTo>
                    <a:pt x="107" y="96"/>
                    <a:pt x="102" y="96"/>
                    <a:pt x="98" y="97"/>
                  </a:cubicBezTo>
                  <a:cubicBezTo>
                    <a:pt x="96" y="98"/>
                    <a:pt x="90" y="102"/>
                    <a:pt x="88" y="105"/>
                  </a:cubicBezTo>
                  <a:cubicBezTo>
                    <a:pt x="88" y="105"/>
                    <a:pt x="90" y="106"/>
                    <a:pt x="90" y="107"/>
                  </a:cubicBezTo>
                  <a:cubicBezTo>
                    <a:pt x="85" y="105"/>
                    <a:pt x="84" y="109"/>
                    <a:pt x="80" y="110"/>
                  </a:cubicBezTo>
                  <a:cubicBezTo>
                    <a:pt x="81" y="107"/>
                    <a:pt x="81" y="107"/>
                    <a:pt x="81" y="107"/>
                  </a:cubicBezTo>
                  <a:cubicBezTo>
                    <a:pt x="78" y="109"/>
                    <a:pt x="74" y="110"/>
                    <a:pt x="69" y="110"/>
                  </a:cubicBezTo>
                  <a:cubicBezTo>
                    <a:pt x="69" y="107"/>
                    <a:pt x="67" y="105"/>
                    <a:pt x="65" y="104"/>
                  </a:cubicBezTo>
                  <a:cubicBezTo>
                    <a:pt x="66" y="102"/>
                    <a:pt x="67" y="101"/>
                    <a:pt x="65" y="100"/>
                  </a:cubicBezTo>
                  <a:cubicBezTo>
                    <a:pt x="66" y="100"/>
                    <a:pt x="53" y="97"/>
                    <a:pt x="51" y="99"/>
                  </a:cubicBezTo>
                  <a:cubicBezTo>
                    <a:pt x="49" y="104"/>
                    <a:pt x="47" y="97"/>
                    <a:pt x="48" y="97"/>
                  </a:cubicBezTo>
                  <a:cubicBezTo>
                    <a:pt x="44" y="99"/>
                    <a:pt x="48" y="102"/>
                    <a:pt x="48" y="107"/>
                  </a:cubicBezTo>
                  <a:cubicBezTo>
                    <a:pt x="47" y="112"/>
                    <a:pt x="38" y="116"/>
                    <a:pt x="34" y="117"/>
                  </a:cubicBezTo>
                  <a:cubicBezTo>
                    <a:pt x="34" y="116"/>
                    <a:pt x="38" y="111"/>
                    <a:pt x="35" y="110"/>
                  </a:cubicBezTo>
                  <a:cubicBezTo>
                    <a:pt x="34" y="109"/>
                    <a:pt x="31" y="111"/>
                    <a:pt x="31" y="112"/>
                  </a:cubicBezTo>
                  <a:cubicBezTo>
                    <a:pt x="29" y="107"/>
                    <a:pt x="30" y="107"/>
                    <a:pt x="27" y="104"/>
                  </a:cubicBezTo>
                  <a:cubicBezTo>
                    <a:pt x="24" y="101"/>
                    <a:pt x="19" y="97"/>
                    <a:pt x="18" y="97"/>
                  </a:cubicBezTo>
                  <a:cubicBezTo>
                    <a:pt x="14" y="95"/>
                    <a:pt x="16" y="100"/>
                    <a:pt x="12" y="100"/>
                  </a:cubicBezTo>
                  <a:cubicBezTo>
                    <a:pt x="11" y="100"/>
                    <a:pt x="11" y="100"/>
                    <a:pt x="10" y="99"/>
                  </a:cubicBezTo>
                  <a:cubicBezTo>
                    <a:pt x="10" y="107"/>
                    <a:pt x="10" y="107"/>
                    <a:pt x="10" y="107"/>
                  </a:cubicBezTo>
                  <a:cubicBezTo>
                    <a:pt x="10" y="110"/>
                    <a:pt x="0" y="120"/>
                    <a:pt x="0" y="120"/>
                  </a:cubicBezTo>
                  <a:cubicBezTo>
                    <a:pt x="3" y="120"/>
                    <a:pt x="3" y="120"/>
                    <a:pt x="3" y="120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18" y="133"/>
                    <a:pt x="18" y="133"/>
                    <a:pt x="18" y="133"/>
                  </a:cubicBezTo>
                  <a:cubicBezTo>
                    <a:pt x="18" y="133"/>
                    <a:pt x="16" y="139"/>
                    <a:pt x="17" y="140"/>
                  </a:cubicBezTo>
                  <a:cubicBezTo>
                    <a:pt x="18" y="142"/>
                    <a:pt x="22" y="141"/>
                    <a:pt x="22" y="141"/>
                  </a:cubicBezTo>
                  <a:cubicBezTo>
                    <a:pt x="22" y="141"/>
                    <a:pt x="29" y="146"/>
                    <a:pt x="32" y="144"/>
                  </a:cubicBezTo>
                  <a:cubicBezTo>
                    <a:pt x="35" y="143"/>
                    <a:pt x="41" y="136"/>
                    <a:pt x="41" y="136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45" y="146"/>
                    <a:pt x="45" y="146"/>
                    <a:pt x="45" y="146"/>
                  </a:cubicBezTo>
                  <a:cubicBezTo>
                    <a:pt x="48" y="146"/>
                    <a:pt x="48" y="146"/>
                    <a:pt x="48" y="146"/>
                  </a:cubicBezTo>
                  <a:cubicBezTo>
                    <a:pt x="48" y="146"/>
                    <a:pt x="50" y="142"/>
                    <a:pt x="53" y="143"/>
                  </a:cubicBezTo>
                  <a:cubicBezTo>
                    <a:pt x="57" y="145"/>
                    <a:pt x="57" y="149"/>
                    <a:pt x="57" y="149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67" y="139"/>
                    <a:pt x="76" y="138"/>
                  </a:cubicBezTo>
                  <a:cubicBezTo>
                    <a:pt x="85" y="137"/>
                    <a:pt x="87" y="138"/>
                    <a:pt x="87" y="138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104" y="139"/>
                    <a:pt x="104" y="139"/>
                    <a:pt x="104" y="139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17" y="132"/>
                    <a:pt x="123" y="126"/>
                    <a:pt x="125" y="128"/>
                  </a:cubicBezTo>
                  <a:cubicBezTo>
                    <a:pt x="127" y="130"/>
                    <a:pt x="120" y="134"/>
                    <a:pt x="120" y="134"/>
                  </a:cubicBezTo>
                  <a:cubicBezTo>
                    <a:pt x="123" y="143"/>
                    <a:pt x="123" y="143"/>
                    <a:pt x="123" y="143"/>
                  </a:cubicBezTo>
                  <a:cubicBezTo>
                    <a:pt x="123" y="143"/>
                    <a:pt x="125" y="141"/>
                    <a:pt x="127" y="142"/>
                  </a:cubicBezTo>
                  <a:cubicBezTo>
                    <a:pt x="129" y="143"/>
                    <a:pt x="128" y="147"/>
                    <a:pt x="128" y="147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3" y="160"/>
                    <a:pt x="153" y="160"/>
                    <a:pt x="153" y="160"/>
                  </a:cubicBezTo>
                  <a:cubicBezTo>
                    <a:pt x="169" y="160"/>
                    <a:pt x="169" y="160"/>
                    <a:pt x="169" y="160"/>
                  </a:cubicBezTo>
                  <a:cubicBezTo>
                    <a:pt x="172" y="163"/>
                    <a:pt x="172" y="163"/>
                    <a:pt x="172" y="163"/>
                  </a:cubicBezTo>
                  <a:cubicBezTo>
                    <a:pt x="178" y="161"/>
                    <a:pt x="178" y="161"/>
                    <a:pt x="178" y="161"/>
                  </a:cubicBezTo>
                  <a:cubicBezTo>
                    <a:pt x="197" y="165"/>
                    <a:pt x="197" y="165"/>
                    <a:pt x="197" y="165"/>
                  </a:cubicBezTo>
                  <a:cubicBezTo>
                    <a:pt x="202" y="164"/>
                    <a:pt x="202" y="164"/>
                    <a:pt x="202" y="164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214" y="170"/>
                    <a:pt x="214" y="170"/>
                    <a:pt x="214" y="170"/>
                  </a:cubicBezTo>
                  <a:cubicBezTo>
                    <a:pt x="225" y="168"/>
                    <a:pt x="225" y="168"/>
                    <a:pt x="225" y="168"/>
                  </a:cubicBezTo>
                  <a:cubicBezTo>
                    <a:pt x="232" y="171"/>
                    <a:pt x="232" y="171"/>
                    <a:pt x="232" y="171"/>
                  </a:cubicBezTo>
                  <a:cubicBezTo>
                    <a:pt x="238" y="164"/>
                    <a:pt x="238" y="164"/>
                    <a:pt x="238" y="164"/>
                  </a:cubicBezTo>
                  <a:cubicBezTo>
                    <a:pt x="238" y="164"/>
                    <a:pt x="241" y="164"/>
                    <a:pt x="243" y="163"/>
                  </a:cubicBezTo>
                  <a:cubicBezTo>
                    <a:pt x="245" y="162"/>
                    <a:pt x="244" y="156"/>
                    <a:pt x="247" y="156"/>
                  </a:cubicBezTo>
                  <a:cubicBezTo>
                    <a:pt x="251" y="155"/>
                    <a:pt x="256" y="153"/>
                    <a:pt x="256" y="153"/>
                  </a:cubicBezTo>
                  <a:cubicBezTo>
                    <a:pt x="262" y="154"/>
                    <a:pt x="262" y="154"/>
                    <a:pt x="262" y="154"/>
                  </a:cubicBezTo>
                  <a:cubicBezTo>
                    <a:pt x="262" y="154"/>
                    <a:pt x="267" y="151"/>
                    <a:pt x="270" y="152"/>
                  </a:cubicBezTo>
                  <a:cubicBezTo>
                    <a:pt x="273" y="152"/>
                    <a:pt x="275" y="154"/>
                    <a:pt x="275" y="154"/>
                  </a:cubicBezTo>
                  <a:cubicBezTo>
                    <a:pt x="279" y="149"/>
                    <a:pt x="279" y="149"/>
                    <a:pt x="279" y="149"/>
                  </a:cubicBezTo>
                  <a:cubicBezTo>
                    <a:pt x="279" y="149"/>
                    <a:pt x="279" y="147"/>
                    <a:pt x="287" y="147"/>
                  </a:cubicBezTo>
                  <a:cubicBezTo>
                    <a:pt x="293" y="146"/>
                    <a:pt x="295" y="149"/>
                    <a:pt x="295" y="149"/>
                  </a:cubicBezTo>
                  <a:cubicBezTo>
                    <a:pt x="298" y="147"/>
                    <a:pt x="298" y="147"/>
                    <a:pt x="298" y="147"/>
                  </a:cubicBezTo>
                  <a:cubicBezTo>
                    <a:pt x="298" y="147"/>
                    <a:pt x="294" y="144"/>
                    <a:pt x="296" y="140"/>
                  </a:cubicBezTo>
                  <a:cubicBezTo>
                    <a:pt x="298" y="136"/>
                    <a:pt x="300" y="137"/>
                    <a:pt x="300" y="137"/>
                  </a:cubicBezTo>
                  <a:cubicBezTo>
                    <a:pt x="309" y="128"/>
                    <a:pt x="309" y="128"/>
                    <a:pt x="309" y="128"/>
                  </a:cubicBezTo>
                  <a:cubicBezTo>
                    <a:pt x="319" y="127"/>
                    <a:pt x="319" y="127"/>
                    <a:pt x="319" y="127"/>
                  </a:cubicBezTo>
                  <a:cubicBezTo>
                    <a:pt x="320" y="118"/>
                    <a:pt x="320" y="118"/>
                    <a:pt x="320" y="118"/>
                  </a:cubicBezTo>
                  <a:cubicBezTo>
                    <a:pt x="320" y="118"/>
                    <a:pt x="315" y="117"/>
                    <a:pt x="315" y="115"/>
                  </a:cubicBezTo>
                  <a:cubicBezTo>
                    <a:pt x="314" y="112"/>
                    <a:pt x="317" y="110"/>
                    <a:pt x="317" y="109"/>
                  </a:cubicBezTo>
                  <a:cubicBezTo>
                    <a:pt x="317" y="107"/>
                    <a:pt x="313" y="107"/>
                    <a:pt x="313" y="104"/>
                  </a:cubicBezTo>
                  <a:cubicBezTo>
                    <a:pt x="314" y="101"/>
                    <a:pt x="328" y="98"/>
                    <a:pt x="326" y="92"/>
                  </a:cubicBezTo>
                  <a:cubicBezTo>
                    <a:pt x="324" y="85"/>
                    <a:pt x="322" y="85"/>
                    <a:pt x="322" y="85"/>
                  </a:cubicBezTo>
                  <a:cubicBezTo>
                    <a:pt x="317" y="86"/>
                    <a:pt x="317" y="86"/>
                    <a:pt x="317" y="86"/>
                  </a:cubicBezTo>
                  <a:cubicBezTo>
                    <a:pt x="317" y="86"/>
                    <a:pt x="312" y="88"/>
                    <a:pt x="314" y="83"/>
                  </a:cubicBezTo>
                  <a:cubicBezTo>
                    <a:pt x="315" y="79"/>
                    <a:pt x="320" y="78"/>
                    <a:pt x="322" y="77"/>
                  </a:cubicBezTo>
                  <a:cubicBezTo>
                    <a:pt x="324" y="77"/>
                    <a:pt x="328" y="82"/>
                    <a:pt x="328" y="82"/>
                  </a:cubicBezTo>
                  <a:cubicBezTo>
                    <a:pt x="341" y="78"/>
                    <a:pt x="341" y="78"/>
                    <a:pt x="341" y="78"/>
                  </a:cubicBezTo>
                  <a:cubicBezTo>
                    <a:pt x="341" y="70"/>
                    <a:pt x="341" y="70"/>
                    <a:pt x="341" y="70"/>
                  </a:cubicBezTo>
                  <a:cubicBezTo>
                    <a:pt x="339" y="69"/>
                    <a:pt x="339" y="69"/>
                    <a:pt x="339" y="69"/>
                  </a:cubicBezTo>
                  <a:cubicBezTo>
                    <a:pt x="342" y="67"/>
                    <a:pt x="342" y="67"/>
                    <a:pt x="342" y="67"/>
                  </a:cubicBezTo>
                  <a:cubicBezTo>
                    <a:pt x="342" y="67"/>
                    <a:pt x="343" y="60"/>
                    <a:pt x="342" y="57"/>
                  </a:cubicBez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6189" name="Freeform 180"/>
            <p:cNvSpPr>
              <a:spLocks noEditPoints="1"/>
            </p:cNvSpPr>
            <p:nvPr/>
          </p:nvSpPr>
          <p:spPr bwMode="auto">
            <a:xfrm>
              <a:off x="3326" y="3804"/>
              <a:ext cx="31" cy="27"/>
            </a:xfrm>
            <a:custGeom>
              <a:avLst/>
              <a:gdLst>
                <a:gd name="T0" fmla="*/ 93694 w 23"/>
                <a:gd name="T1" fmla="*/ 40013 h 20"/>
                <a:gd name="T2" fmla="*/ 28391 w 23"/>
                <a:gd name="T3" fmla="*/ 54018 h 20"/>
                <a:gd name="T4" fmla="*/ 69515 w 23"/>
                <a:gd name="T5" fmla="*/ 119754 h 20"/>
                <a:gd name="T6" fmla="*/ 93694 w 23"/>
                <a:gd name="T7" fmla="*/ 40013 h 20"/>
                <a:gd name="T8" fmla="*/ 229411 w 23"/>
                <a:gd name="T9" fmla="*/ 161668 h 20"/>
                <a:gd name="T10" fmla="*/ 200300 w 23"/>
                <a:gd name="T11" fmla="*/ 179419 h 20"/>
                <a:gd name="T12" fmla="*/ 155070 w 23"/>
                <a:gd name="T13" fmla="*/ 132903 h 20"/>
                <a:gd name="T14" fmla="*/ 126283 w 23"/>
                <a:gd name="T15" fmla="*/ 161668 h 20"/>
                <a:gd name="T16" fmla="*/ 135291 w 23"/>
                <a:gd name="T17" fmla="*/ 218252 h 20"/>
                <a:gd name="T18" fmla="*/ 269970 w 23"/>
                <a:gd name="T19" fmla="*/ 294640 h 20"/>
                <a:gd name="T20" fmla="*/ 329653 w 23"/>
                <a:gd name="T21" fmla="*/ 218252 h 20"/>
                <a:gd name="T22" fmla="*/ 229411 w 23"/>
                <a:gd name="T23" fmla="*/ 161668 h 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"/>
                <a:gd name="T37" fmla="*/ 0 h 20"/>
                <a:gd name="T38" fmla="*/ 23 w 23"/>
                <a:gd name="T39" fmla="*/ 20 h 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" h="20">
                  <a:moveTo>
                    <a:pt x="7" y="3"/>
                  </a:moveTo>
                  <a:cubicBezTo>
                    <a:pt x="0" y="0"/>
                    <a:pt x="2" y="4"/>
                    <a:pt x="2" y="4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9" y="9"/>
                    <a:pt x="15" y="5"/>
                    <a:pt x="7" y="3"/>
                  </a:cubicBezTo>
                  <a:close/>
                  <a:moveTo>
                    <a:pt x="16" y="11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5" y="20"/>
                    <a:pt x="19" y="20"/>
                  </a:cubicBezTo>
                  <a:cubicBezTo>
                    <a:pt x="23" y="20"/>
                    <a:pt x="23" y="15"/>
                    <a:pt x="23" y="15"/>
                  </a:cubicBezTo>
                  <a:lnTo>
                    <a:pt x="16" y="11"/>
                  </a:lnTo>
                  <a:close/>
                </a:path>
              </a:pathLst>
            </a:custGeom>
            <a:solidFill>
              <a:srgbClr val="969696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6190" name="Freeform 181"/>
            <p:cNvSpPr>
              <a:spLocks noEditPoints="1"/>
            </p:cNvSpPr>
            <p:nvPr/>
          </p:nvSpPr>
          <p:spPr bwMode="auto">
            <a:xfrm>
              <a:off x="2120" y="1609"/>
              <a:ext cx="479" cy="898"/>
            </a:xfrm>
            <a:custGeom>
              <a:avLst/>
              <a:gdLst>
                <a:gd name="T0" fmla="*/ 786729 w 357"/>
                <a:gd name="T1" fmla="*/ 1270878 h 670"/>
                <a:gd name="T2" fmla="*/ 811270 w 357"/>
                <a:gd name="T3" fmla="*/ 1173391 h 670"/>
                <a:gd name="T4" fmla="*/ 685348 w 357"/>
                <a:gd name="T5" fmla="*/ 872237 h 670"/>
                <a:gd name="T6" fmla="*/ 587014 w 357"/>
                <a:gd name="T7" fmla="*/ 800302 h 670"/>
                <a:gd name="T8" fmla="*/ 719709 w 357"/>
                <a:gd name="T9" fmla="*/ 671445 h 670"/>
                <a:gd name="T10" fmla="*/ 550425 w 357"/>
                <a:gd name="T11" fmla="*/ 505738 h 670"/>
                <a:gd name="T12" fmla="*/ 694971 w 357"/>
                <a:gd name="T13" fmla="*/ 382307 h 670"/>
                <a:gd name="T14" fmla="*/ 533335 w 357"/>
                <a:gd name="T15" fmla="*/ 361712 h 670"/>
                <a:gd name="T16" fmla="*/ 457998 w 357"/>
                <a:gd name="T17" fmla="*/ 381818 h 670"/>
                <a:gd name="T18" fmla="*/ 401008 w 357"/>
                <a:gd name="T19" fmla="*/ 439134 h 670"/>
                <a:gd name="T20" fmla="*/ 409290 w 357"/>
                <a:gd name="T21" fmla="*/ 550131 h 670"/>
                <a:gd name="T22" fmla="*/ 310599 w 357"/>
                <a:gd name="T23" fmla="*/ 626204 h 670"/>
                <a:gd name="T24" fmla="*/ 354726 w 357"/>
                <a:gd name="T25" fmla="*/ 671445 h 670"/>
                <a:gd name="T26" fmla="*/ 367142 w 357"/>
                <a:gd name="T27" fmla="*/ 705773 h 670"/>
                <a:gd name="T28" fmla="*/ 282425 w 357"/>
                <a:gd name="T29" fmla="*/ 862718 h 670"/>
                <a:gd name="T30" fmla="*/ 397496 w 357"/>
                <a:gd name="T31" fmla="*/ 750449 h 670"/>
                <a:gd name="T32" fmla="*/ 414417 w 357"/>
                <a:gd name="T33" fmla="*/ 781324 h 670"/>
                <a:gd name="T34" fmla="*/ 354726 w 357"/>
                <a:gd name="T35" fmla="*/ 935424 h 670"/>
                <a:gd name="T36" fmla="*/ 407129 w 357"/>
                <a:gd name="T37" fmla="*/ 988256 h 670"/>
                <a:gd name="T38" fmla="*/ 526165 w 357"/>
                <a:gd name="T39" fmla="*/ 995630 h 670"/>
                <a:gd name="T40" fmla="*/ 505228 w 357"/>
                <a:gd name="T41" fmla="*/ 1132330 h 670"/>
                <a:gd name="T42" fmla="*/ 520065 w 357"/>
                <a:gd name="T43" fmla="*/ 1284413 h 670"/>
                <a:gd name="T44" fmla="*/ 305045 w 357"/>
                <a:gd name="T45" fmla="*/ 1336581 h 670"/>
                <a:gd name="T46" fmla="*/ 286002 w 357"/>
                <a:gd name="T47" fmla="*/ 1456079 h 670"/>
                <a:gd name="T48" fmla="*/ 206724 w 357"/>
                <a:gd name="T49" fmla="*/ 1524536 h 670"/>
                <a:gd name="T50" fmla="*/ 305045 w 357"/>
                <a:gd name="T51" fmla="*/ 1548188 h 670"/>
                <a:gd name="T52" fmla="*/ 477846 w 357"/>
                <a:gd name="T53" fmla="*/ 1582812 h 670"/>
                <a:gd name="T54" fmla="*/ 154072 w 357"/>
                <a:gd name="T55" fmla="*/ 1740284 h 670"/>
                <a:gd name="T56" fmla="*/ 172530 w 357"/>
                <a:gd name="T57" fmla="*/ 1788041 h 670"/>
                <a:gd name="T58" fmla="*/ 341347 w 357"/>
                <a:gd name="T59" fmla="*/ 1753104 h 670"/>
                <a:gd name="T60" fmla="*/ 563103 w 357"/>
                <a:gd name="T61" fmla="*/ 1765653 h 670"/>
                <a:gd name="T62" fmla="*/ 867725 w 357"/>
                <a:gd name="T63" fmla="*/ 1775303 h 670"/>
                <a:gd name="T64" fmla="*/ 824515 w 357"/>
                <a:gd name="T65" fmla="*/ 1668949 h 670"/>
                <a:gd name="T66" fmla="*/ 892357 w 357"/>
                <a:gd name="T67" fmla="*/ 1625210 h 670"/>
                <a:gd name="T68" fmla="*/ 583939 w 357"/>
                <a:gd name="T69" fmla="*/ 1765744 h 670"/>
                <a:gd name="T70" fmla="*/ 336969 w 357"/>
                <a:gd name="T71" fmla="*/ 1280556 h 670"/>
                <a:gd name="T72" fmla="*/ 389999 w 357"/>
                <a:gd name="T73" fmla="*/ 1077533 h 670"/>
                <a:gd name="T74" fmla="*/ 386040 w 357"/>
                <a:gd name="T75" fmla="*/ 822567 h 670"/>
                <a:gd name="T76" fmla="*/ 248617 w 357"/>
                <a:gd name="T77" fmla="*/ 792279 h 670"/>
                <a:gd name="T78" fmla="*/ 305045 w 357"/>
                <a:gd name="T79" fmla="*/ 764906 h 670"/>
                <a:gd name="T80" fmla="*/ 245133 w 357"/>
                <a:gd name="T81" fmla="*/ 648125 h 670"/>
                <a:gd name="T82" fmla="*/ 312790 w 357"/>
                <a:gd name="T83" fmla="*/ 639401 h 670"/>
                <a:gd name="T84" fmla="*/ 287717 w 357"/>
                <a:gd name="T85" fmla="*/ 705773 h 670"/>
                <a:gd name="T86" fmla="*/ 328354 w 357"/>
                <a:gd name="T87" fmla="*/ 591121 h 670"/>
                <a:gd name="T88" fmla="*/ 230199 w 357"/>
                <a:gd name="T89" fmla="*/ 534842 h 670"/>
                <a:gd name="T90" fmla="*/ 245133 w 357"/>
                <a:gd name="T91" fmla="*/ 480970 h 670"/>
                <a:gd name="T92" fmla="*/ 318343 w 357"/>
                <a:gd name="T93" fmla="*/ 478316 h 670"/>
                <a:gd name="T94" fmla="*/ 354726 w 357"/>
                <a:gd name="T95" fmla="*/ 552317 h 670"/>
                <a:gd name="T96" fmla="*/ 377311 w 357"/>
                <a:gd name="T97" fmla="*/ 471059 h 670"/>
                <a:gd name="T98" fmla="*/ 227351 w 357"/>
                <a:gd name="T99" fmla="*/ 448148 h 670"/>
                <a:gd name="T100" fmla="*/ 395572 w 357"/>
                <a:gd name="T101" fmla="*/ 364260 h 670"/>
                <a:gd name="T102" fmla="*/ 292272 w 357"/>
                <a:gd name="T103" fmla="*/ 358853 h 670"/>
                <a:gd name="T104" fmla="*/ 677883 w 357"/>
                <a:gd name="T105" fmla="*/ 306241 h 670"/>
                <a:gd name="T106" fmla="*/ 715595 w 357"/>
                <a:gd name="T107" fmla="*/ 289869 h 670"/>
                <a:gd name="T108" fmla="*/ 725964 w 357"/>
                <a:gd name="T109" fmla="*/ 256138 h 670"/>
                <a:gd name="T110" fmla="*/ 867725 w 357"/>
                <a:gd name="T111" fmla="*/ 222137 h 670"/>
                <a:gd name="T112" fmla="*/ 787618 w 357"/>
                <a:gd name="T113" fmla="*/ 254897 h 670"/>
                <a:gd name="T114" fmla="*/ 947920 w 357"/>
                <a:gd name="T115" fmla="*/ 63501 h 670"/>
                <a:gd name="T116" fmla="*/ 1000418 w 357"/>
                <a:gd name="T117" fmla="*/ 7380 h 670"/>
                <a:gd name="T118" fmla="*/ 138101 w 357"/>
                <a:gd name="T119" fmla="*/ 1077533 h 670"/>
                <a:gd name="T120" fmla="*/ 268523 w 357"/>
                <a:gd name="T121" fmla="*/ 1049103 h 670"/>
                <a:gd name="T122" fmla="*/ 95836 w 357"/>
                <a:gd name="T123" fmla="*/ 901788 h 670"/>
                <a:gd name="T124" fmla="*/ 36077 w 357"/>
                <a:gd name="T125" fmla="*/ 1025202 h 67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7"/>
                <a:gd name="T190" fmla="*/ 0 h 670"/>
                <a:gd name="T191" fmla="*/ 357 w 357"/>
                <a:gd name="T192" fmla="*/ 670 h 67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7" h="670">
                  <a:moveTo>
                    <a:pt x="342" y="526"/>
                  </a:moveTo>
                  <a:cubicBezTo>
                    <a:pt x="330" y="519"/>
                    <a:pt x="330" y="519"/>
                    <a:pt x="330" y="519"/>
                  </a:cubicBezTo>
                  <a:cubicBezTo>
                    <a:pt x="328" y="520"/>
                    <a:pt x="328" y="520"/>
                    <a:pt x="328" y="520"/>
                  </a:cubicBezTo>
                  <a:cubicBezTo>
                    <a:pt x="310" y="519"/>
                    <a:pt x="310" y="519"/>
                    <a:pt x="310" y="519"/>
                  </a:cubicBezTo>
                  <a:cubicBezTo>
                    <a:pt x="303" y="530"/>
                    <a:pt x="303" y="530"/>
                    <a:pt x="303" y="530"/>
                  </a:cubicBezTo>
                  <a:cubicBezTo>
                    <a:pt x="299" y="528"/>
                    <a:pt x="299" y="528"/>
                    <a:pt x="299" y="528"/>
                  </a:cubicBezTo>
                  <a:cubicBezTo>
                    <a:pt x="295" y="522"/>
                    <a:pt x="295" y="522"/>
                    <a:pt x="295" y="522"/>
                  </a:cubicBezTo>
                  <a:cubicBezTo>
                    <a:pt x="291" y="520"/>
                    <a:pt x="291" y="520"/>
                    <a:pt x="291" y="520"/>
                  </a:cubicBezTo>
                  <a:cubicBezTo>
                    <a:pt x="291" y="520"/>
                    <a:pt x="292" y="515"/>
                    <a:pt x="296" y="514"/>
                  </a:cubicBezTo>
                  <a:cubicBezTo>
                    <a:pt x="301" y="512"/>
                    <a:pt x="308" y="508"/>
                    <a:pt x="308" y="504"/>
                  </a:cubicBezTo>
                  <a:cubicBezTo>
                    <a:pt x="309" y="501"/>
                    <a:pt x="305" y="486"/>
                    <a:pt x="305" y="486"/>
                  </a:cubicBezTo>
                  <a:cubicBezTo>
                    <a:pt x="299" y="480"/>
                    <a:pt x="299" y="480"/>
                    <a:pt x="299" y="480"/>
                  </a:cubicBezTo>
                  <a:cubicBezTo>
                    <a:pt x="292" y="473"/>
                    <a:pt x="292" y="473"/>
                    <a:pt x="292" y="473"/>
                  </a:cubicBezTo>
                  <a:cubicBezTo>
                    <a:pt x="292" y="473"/>
                    <a:pt x="290" y="469"/>
                    <a:pt x="287" y="468"/>
                  </a:cubicBezTo>
                  <a:cubicBezTo>
                    <a:pt x="285" y="468"/>
                    <a:pt x="281" y="467"/>
                    <a:pt x="281" y="467"/>
                  </a:cubicBezTo>
                  <a:cubicBezTo>
                    <a:pt x="279" y="469"/>
                    <a:pt x="279" y="469"/>
                    <a:pt x="279" y="469"/>
                  </a:cubicBezTo>
                  <a:cubicBezTo>
                    <a:pt x="276" y="466"/>
                    <a:pt x="276" y="466"/>
                    <a:pt x="276" y="466"/>
                  </a:cubicBezTo>
                  <a:cubicBezTo>
                    <a:pt x="268" y="465"/>
                    <a:pt x="268" y="465"/>
                    <a:pt x="268" y="465"/>
                  </a:cubicBezTo>
                  <a:cubicBezTo>
                    <a:pt x="276" y="463"/>
                    <a:pt x="276" y="463"/>
                    <a:pt x="276" y="463"/>
                  </a:cubicBezTo>
                  <a:cubicBezTo>
                    <a:pt x="279" y="466"/>
                    <a:pt x="279" y="466"/>
                    <a:pt x="279" y="466"/>
                  </a:cubicBezTo>
                  <a:cubicBezTo>
                    <a:pt x="289" y="465"/>
                    <a:pt x="289" y="465"/>
                    <a:pt x="289" y="465"/>
                  </a:cubicBezTo>
                  <a:cubicBezTo>
                    <a:pt x="289" y="465"/>
                    <a:pt x="293" y="472"/>
                    <a:pt x="294" y="473"/>
                  </a:cubicBezTo>
                  <a:cubicBezTo>
                    <a:pt x="298" y="473"/>
                    <a:pt x="298" y="473"/>
                    <a:pt x="298" y="473"/>
                  </a:cubicBezTo>
                  <a:cubicBezTo>
                    <a:pt x="301" y="477"/>
                    <a:pt x="301" y="477"/>
                    <a:pt x="301" y="477"/>
                  </a:cubicBezTo>
                  <a:cubicBezTo>
                    <a:pt x="303" y="475"/>
                    <a:pt x="303" y="475"/>
                    <a:pt x="303" y="475"/>
                  </a:cubicBezTo>
                  <a:cubicBezTo>
                    <a:pt x="295" y="455"/>
                    <a:pt x="295" y="455"/>
                    <a:pt x="295" y="455"/>
                  </a:cubicBezTo>
                  <a:cubicBezTo>
                    <a:pt x="295" y="443"/>
                    <a:pt x="295" y="443"/>
                    <a:pt x="295" y="443"/>
                  </a:cubicBezTo>
                  <a:cubicBezTo>
                    <a:pt x="298" y="441"/>
                    <a:pt x="298" y="441"/>
                    <a:pt x="298" y="441"/>
                  </a:cubicBezTo>
                  <a:cubicBezTo>
                    <a:pt x="294" y="431"/>
                    <a:pt x="294" y="431"/>
                    <a:pt x="294" y="431"/>
                  </a:cubicBezTo>
                  <a:cubicBezTo>
                    <a:pt x="290" y="431"/>
                    <a:pt x="290" y="431"/>
                    <a:pt x="290" y="431"/>
                  </a:cubicBezTo>
                  <a:cubicBezTo>
                    <a:pt x="286" y="416"/>
                    <a:pt x="286" y="416"/>
                    <a:pt x="286" y="416"/>
                  </a:cubicBezTo>
                  <a:cubicBezTo>
                    <a:pt x="277" y="407"/>
                    <a:pt x="277" y="407"/>
                    <a:pt x="277" y="407"/>
                  </a:cubicBezTo>
                  <a:cubicBezTo>
                    <a:pt x="273" y="406"/>
                    <a:pt x="273" y="406"/>
                    <a:pt x="273" y="406"/>
                  </a:cubicBezTo>
                  <a:cubicBezTo>
                    <a:pt x="267" y="395"/>
                    <a:pt x="267" y="395"/>
                    <a:pt x="267" y="395"/>
                  </a:cubicBezTo>
                  <a:cubicBezTo>
                    <a:pt x="263" y="392"/>
                    <a:pt x="263" y="392"/>
                    <a:pt x="263" y="392"/>
                  </a:cubicBezTo>
                  <a:cubicBezTo>
                    <a:pt x="262" y="380"/>
                    <a:pt x="262" y="380"/>
                    <a:pt x="262" y="380"/>
                  </a:cubicBezTo>
                  <a:cubicBezTo>
                    <a:pt x="259" y="372"/>
                    <a:pt x="259" y="372"/>
                    <a:pt x="259" y="372"/>
                  </a:cubicBezTo>
                  <a:cubicBezTo>
                    <a:pt x="260" y="354"/>
                    <a:pt x="260" y="354"/>
                    <a:pt x="260" y="354"/>
                  </a:cubicBezTo>
                  <a:cubicBezTo>
                    <a:pt x="257" y="349"/>
                    <a:pt x="257" y="349"/>
                    <a:pt x="257" y="349"/>
                  </a:cubicBezTo>
                  <a:cubicBezTo>
                    <a:pt x="259" y="337"/>
                    <a:pt x="259" y="337"/>
                    <a:pt x="259" y="337"/>
                  </a:cubicBezTo>
                  <a:cubicBezTo>
                    <a:pt x="253" y="332"/>
                    <a:pt x="253" y="332"/>
                    <a:pt x="253" y="332"/>
                  </a:cubicBezTo>
                  <a:cubicBezTo>
                    <a:pt x="253" y="327"/>
                    <a:pt x="253" y="327"/>
                    <a:pt x="253" y="327"/>
                  </a:cubicBezTo>
                  <a:cubicBezTo>
                    <a:pt x="249" y="324"/>
                    <a:pt x="249" y="324"/>
                    <a:pt x="249" y="324"/>
                  </a:cubicBezTo>
                  <a:cubicBezTo>
                    <a:pt x="248" y="319"/>
                    <a:pt x="248" y="319"/>
                    <a:pt x="248" y="319"/>
                  </a:cubicBezTo>
                  <a:cubicBezTo>
                    <a:pt x="245" y="321"/>
                    <a:pt x="245" y="321"/>
                    <a:pt x="245" y="321"/>
                  </a:cubicBezTo>
                  <a:cubicBezTo>
                    <a:pt x="248" y="317"/>
                    <a:pt x="248" y="317"/>
                    <a:pt x="248" y="317"/>
                  </a:cubicBezTo>
                  <a:cubicBezTo>
                    <a:pt x="245" y="315"/>
                    <a:pt x="245" y="315"/>
                    <a:pt x="245" y="315"/>
                  </a:cubicBezTo>
                  <a:cubicBezTo>
                    <a:pt x="245" y="315"/>
                    <a:pt x="247" y="312"/>
                    <a:pt x="244" y="311"/>
                  </a:cubicBezTo>
                  <a:cubicBezTo>
                    <a:pt x="241" y="311"/>
                    <a:pt x="238" y="310"/>
                    <a:pt x="238" y="310"/>
                  </a:cubicBezTo>
                  <a:cubicBezTo>
                    <a:pt x="228" y="298"/>
                    <a:pt x="228" y="298"/>
                    <a:pt x="228" y="298"/>
                  </a:cubicBezTo>
                  <a:cubicBezTo>
                    <a:pt x="228" y="298"/>
                    <a:pt x="228" y="296"/>
                    <a:pt x="223" y="297"/>
                  </a:cubicBezTo>
                  <a:cubicBezTo>
                    <a:pt x="217" y="298"/>
                    <a:pt x="217" y="305"/>
                    <a:pt x="213" y="305"/>
                  </a:cubicBezTo>
                  <a:cubicBezTo>
                    <a:pt x="209" y="305"/>
                    <a:pt x="208" y="299"/>
                    <a:pt x="208" y="299"/>
                  </a:cubicBezTo>
                  <a:cubicBezTo>
                    <a:pt x="208" y="299"/>
                    <a:pt x="203" y="301"/>
                    <a:pt x="200" y="300"/>
                  </a:cubicBezTo>
                  <a:cubicBezTo>
                    <a:pt x="197" y="299"/>
                    <a:pt x="195" y="296"/>
                    <a:pt x="195" y="296"/>
                  </a:cubicBezTo>
                  <a:cubicBezTo>
                    <a:pt x="195" y="296"/>
                    <a:pt x="187" y="295"/>
                    <a:pt x="188" y="294"/>
                  </a:cubicBezTo>
                  <a:cubicBezTo>
                    <a:pt x="189" y="292"/>
                    <a:pt x="196" y="292"/>
                    <a:pt x="196" y="292"/>
                  </a:cubicBezTo>
                  <a:cubicBezTo>
                    <a:pt x="196" y="292"/>
                    <a:pt x="197" y="296"/>
                    <a:pt x="200" y="296"/>
                  </a:cubicBezTo>
                  <a:cubicBezTo>
                    <a:pt x="202" y="296"/>
                    <a:pt x="207" y="294"/>
                    <a:pt x="207" y="294"/>
                  </a:cubicBezTo>
                  <a:cubicBezTo>
                    <a:pt x="210" y="295"/>
                    <a:pt x="210" y="295"/>
                    <a:pt x="210" y="295"/>
                  </a:cubicBezTo>
                  <a:cubicBezTo>
                    <a:pt x="210" y="291"/>
                    <a:pt x="210" y="291"/>
                    <a:pt x="210" y="291"/>
                  </a:cubicBezTo>
                  <a:cubicBezTo>
                    <a:pt x="218" y="287"/>
                    <a:pt x="218" y="287"/>
                    <a:pt x="218" y="287"/>
                  </a:cubicBezTo>
                  <a:cubicBezTo>
                    <a:pt x="226" y="290"/>
                    <a:pt x="226" y="290"/>
                    <a:pt x="226" y="290"/>
                  </a:cubicBezTo>
                  <a:cubicBezTo>
                    <a:pt x="234" y="283"/>
                    <a:pt x="234" y="283"/>
                    <a:pt x="234" y="283"/>
                  </a:cubicBezTo>
                  <a:cubicBezTo>
                    <a:pt x="226" y="279"/>
                    <a:pt x="226" y="279"/>
                    <a:pt x="226" y="279"/>
                  </a:cubicBezTo>
                  <a:cubicBezTo>
                    <a:pt x="226" y="279"/>
                    <a:pt x="230" y="278"/>
                    <a:pt x="228" y="275"/>
                  </a:cubicBezTo>
                  <a:cubicBezTo>
                    <a:pt x="226" y="272"/>
                    <a:pt x="227" y="271"/>
                    <a:pt x="224" y="271"/>
                  </a:cubicBezTo>
                  <a:cubicBezTo>
                    <a:pt x="219" y="272"/>
                    <a:pt x="217" y="276"/>
                    <a:pt x="215" y="276"/>
                  </a:cubicBezTo>
                  <a:cubicBezTo>
                    <a:pt x="213" y="277"/>
                    <a:pt x="208" y="276"/>
                    <a:pt x="208" y="276"/>
                  </a:cubicBezTo>
                  <a:cubicBezTo>
                    <a:pt x="208" y="276"/>
                    <a:pt x="214" y="275"/>
                    <a:pt x="215" y="274"/>
                  </a:cubicBezTo>
                  <a:cubicBezTo>
                    <a:pt x="216" y="272"/>
                    <a:pt x="220" y="269"/>
                    <a:pt x="223" y="269"/>
                  </a:cubicBezTo>
                  <a:cubicBezTo>
                    <a:pt x="225" y="269"/>
                    <a:pt x="230" y="272"/>
                    <a:pt x="230" y="272"/>
                  </a:cubicBezTo>
                  <a:cubicBezTo>
                    <a:pt x="241" y="267"/>
                    <a:pt x="241" y="267"/>
                    <a:pt x="241" y="267"/>
                  </a:cubicBezTo>
                  <a:cubicBezTo>
                    <a:pt x="246" y="256"/>
                    <a:pt x="246" y="256"/>
                    <a:pt x="246" y="256"/>
                  </a:cubicBezTo>
                  <a:cubicBezTo>
                    <a:pt x="257" y="247"/>
                    <a:pt x="257" y="247"/>
                    <a:pt x="257" y="247"/>
                  </a:cubicBezTo>
                  <a:cubicBezTo>
                    <a:pt x="264" y="234"/>
                    <a:pt x="264" y="234"/>
                    <a:pt x="264" y="234"/>
                  </a:cubicBezTo>
                  <a:cubicBezTo>
                    <a:pt x="264" y="234"/>
                    <a:pt x="264" y="231"/>
                    <a:pt x="266" y="229"/>
                  </a:cubicBezTo>
                  <a:cubicBezTo>
                    <a:pt x="267" y="227"/>
                    <a:pt x="281" y="214"/>
                    <a:pt x="279" y="206"/>
                  </a:cubicBezTo>
                  <a:cubicBezTo>
                    <a:pt x="277" y="199"/>
                    <a:pt x="265" y="197"/>
                    <a:pt x="265" y="197"/>
                  </a:cubicBezTo>
                  <a:cubicBezTo>
                    <a:pt x="257" y="198"/>
                    <a:pt x="257" y="198"/>
                    <a:pt x="257" y="198"/>
                  </a:cubicBezTo>
                  <a:cubicBezTo>
                    <a:pt x="242" y="192"/>
                    <a:pt x="242" y="192"/>
                    <a:pt x="242" y="192"/>
                  </a:cubicBezTo>
                  <a:cubicBezTo>
                    <a:pt x="235" y="193"/>
                    <a:pt x="235" y="193"/>
                    <a:pt x="235" y="193"/>
                  </a:cubicBezTo>
                  <a:cubicBezTo>
                    <a:pt x="235" y="193"/>
                    <a:pt x="231" y="189"/>
                    <a:pt x="226" y="188"/>
                  </a:cubicBezTo>
                  <a:cubicBezTo>
                    <a:pt x="220" y="188"/>
                    <a:pt x="207" y="192"/>
                    <a:pt x="207" y="192"/>
                  </a:cubicBezTo>
                  <a:cubicBezTo>
                    <a:pt x="203" y="191"/>
                    <a:pt x="203" y="191"/>
                    <a:pt x="203" y="191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85" y="197"/>
                    <a:pt x="185" y="197"/>
                    <a:pt x="185" y="197"/>
                  </a:cubicBezTo>
                  <a:cubicBezTo>
                    <a:pt x="196" y="193"/>
                    <a:pt x="196" y="193"/>
                    <a:pt x="196" y="193"/>
                  </a:cubicBezTo>
                  <a:cubicBezTo>
                    <a:pt x="202" y="187"/>
                    <a:pt x="202" y="187"/>
                    <a:pt x="202" y="187"/>
                  </a:cubicBezTo>
                  <a:cubicBezTo>
                    <a:pt x="202" y="187"/>
                    <a:pt x="198" y="186"/>
                    <a:pt x="197" y="186"/>
                  </a:cubicBezTo>
                  <a:cubicBezTo>
                    <a:pt x="196" y="186"/>
                    <a:pt x="191" y="188"/>
                    <a:pt x="191" y="188"/>
                  </a:cubicBezTo>
                  <a:cubicBezTo>
                    <a:pt x="188" y="187"/>
                    <a:pt x="188" y="187"/>
                    <a:pt x="188" y="187"/>
                  </a:cubicBezTo>
                  <a:cubicBezTo>
                    <a:pt x="196" y="184"/>
                    <a:pt x="196" y="184"/>
                    <a:pt x="196" y="184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14" y="176"/>
                    <a:pt x="214" y="176"/>
                    <a:pt x="214" y="176"/>
                  </a:cubicBezTo>
                  <a:cubicBezTo>
                    <a:pt x="208" y="176"/>
                    <a:pt x="208" y="176"/>
                    <a:pt x="208" y="176"/>
                  </a:cubicBezTo>
                  <a:cubicBezTo>
                    <a:pt x="201" y="174"/>
                    <a:pt x="201" y="174"/>
                    <a:pt x="201" y="174"/>
                  </a:cubicBezTo>
                  <a:cubicBezTo>
                    <a:pt x="207" y="173"/>
                    <a:pt x="207" y="173"/>
                    <a:pt x="207" y="173"/>
                  </a:cubicBezTo>
                  <a:cubicBezTo>
                    <a:pt x="204" y="169"/>
                    <a:pt x="204" y="169"/>
                    <a:pt x="204" y="169"/>
                  </a:cubicBezTo>
                  <a:cubicBezTo>
                    <a:pt x="209" y="169"/>
                    <a:pt x="209" y="169"/>
                    <a:pt x="209" y="169"/>
                  </a:cubicBezTo>
                  <a:cubicBezTo>
                    <a:pt x="215" y="164"/>
                    <a:pt x="215" y="164"/>
                    <a:pt x="215" y="164"/>
                  </a:cubicBezTo>
                  <a:cubicBezTo>
                    <a:pt x="215" y="164"/>
                    <a:pt x="221" y="163"/>
                    <a:pt x="227" y="158"/>
                  </a:cubicBezTo>
                  <a:cubicBezTo>
                    <a:pt x="231" y="154"/>
                    <a:pt x="233" y="153"/>
                    <a:pt x="233" y="153"/>
                  </a:cubicBezTo>
                  <a:cubicBezTo>
                    <a:pt x="233" y="153"/>
                    <a:pt x="240" y="152"/>
                    <a:pt x="243" y="151"/>
                  </a:cubicBezTo>
                  <a:cubicBezTo>
                    <a:pt x="245" y="149"/>
                    <a:pt x="248" y="141"/>
                    <a:pt x="248" y="141"/>
                  </a:cubicBezTo>
                  <a:cubicBezTo>
                    <a:pt x="248" y="141"/>
                    <a:pt x="245" y="144"/>
                    <a:pt x="246" y="141"/>
                  </a:cubicBezTo>
                  <a:cubicBezTo>
                    <a:pt x="246" y="138"/>
                    <a:pt x="251" y="132"/>
                    <a:pt x="251" y="132"/>
                  </a:cubicBezTo>
                  <a:cubicBezTo>
                    <a:pt x="242" y="129"/>
                    <a:pt x="242" y="129"/>
                    <a:pt x="242" y="129"/>
                  </a:cubicBezTo>
                  <a:cubicBezTo>
                    <a:pt x="237" y="129"/>
                    <a:pt x="237" y="129"/>
                    <a:pt x="237" y="129"/>
                  </a:cubicBezTo>
                  <a:cubicBezTo>
                    <a:pt x="240" y="132"/>
                    <a:pt x="240" y="132"/>
                    <a:pt x="240" y="132"/>
                  </a:cubicBezTo>
                  <a:cubicBezTo>
                    <a:pt x="231" y="129"/>
                    <a:pt x="231" y="129"/>
                    <a:pt x="231" y="129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18" y="130"/>
                    <a:pt x="218" y="130"/>
                    <a:pt x="218" y="130"/>
                  </a:cubicBezTo>
                  <a:cubicBezTo>
                    <a:pt x="216" y="127"/>
                    <a:pt x="216" y="127"/>
                    <a:pt x="216" y="127"/>
                  </a:cubicBezTo>
                  <a:cubicBezTo>
                    <a:pt x="215" y="130"/>
                    <a:pt x="215" y="130"/>
                    <a:pt x="215" y="130"/>
                  </a:cubicBezTo>
                  <a:cubicBezTo>
                    <a:pt x="207" y="130"/>
                    <a:pt x="207" y="130"/>
                    <a:pt x="207" y="130"/>
                  </a:cubicBezTo>
                  <a:cubicBezTo>
                    <a:pt x="199" y="135"/>
                    <a:pt x="199" y="135"/>
                    <a:pt x="199" y="135"/>
                  </a:cubicBezTo>
                  <a:cubicBezTo>
                    <a:pt x="202" y="129"/>
                    <a:pt x="202" y="129"/>
                    <a:pt x="202" y="129"/>
                  </a:cubicBezTo>
                  <a:cubicBezTo>
                    <a:pt x="198" y="124"/>
                    <a:pt x="198" y="124"/>
                    <a:pt x="198" y="124"/>
                  </a:cubicBezTo>
                  <a:cubicBezTo>
                    <a:pt x="198" y="124"/>
                    <a:pt x="192" y="133"/>
                    <a:pt x="191" y="133"/>
                  </a:cubicBezTo>
                  <a:cubicBezTo>
                    <a:pt x="188" y="132"/>
                    <a:pt x="193" y="126"/>
                    <a:pt x="193" y="126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8" y="121"/>
                    <a:pt x="188" y="121"/>
                    <a:pt x="188" y="121"/>
                  </a:cubicBezTo>
                  <a:cubicBezTo>
                    <a:pt x="188" y="121"/>
                    <a:pt x="184" y="120"/>
                    <a:pt x="183" y="120"/>
                  </a:cubicBezTo>
                  <a:cubicBezTo>
                    <a:pt x="181" y="120"/>
                    <a:pt x="182" y="122"/>
                    <a:pt x="182" y="122"/>
                  </a:cubicBezTo>
                  <a:cubicBezTo>
                    <a:pt x="182" y="122"/>
                    <a:pt x="179" y="123"/>
                    <a:pt x="178" y="125"/>
                  </a:cubicBezTo>
                  <a:cubicBezTo>
                    <a:pt x="177" y="127"/>
                    <a:pt x="179" y="132"/>
                    <a:pt x="179" y="132"/>
                  </a:cubicBezTo>
                  <a:cubicBezTo>
                    <a:pt x="179" y="132"/>
                    <a:pt x="176" y="130"/>
                    <a:pt x="176" y="134"/>
                  </a:cubicBezTo>
                  <a:cubicBezTo>
                    <a:pt x="175" y="137"/>
                    <a:pt x="176" y="140"/>
                    <a:pt x="176" y="140"/>
                  </a:cubicBezTo>
                  <a:cubicBezTo>
                    <a:pt x="180" y="143"/>
                    <a:pt x="180" y="143"/>
                    <a:pt x="180" y="143"/>
                  </a:cubicBezTo>
                  <a:cubicBezTo>
                    <a:pt x="175" y="141"/>
                    <a:pt x="175" y="141"/>
                    <a:pt x="175" y="141"/>
                  </a:cubicBezTo>
                  <a:cubicBezTo>
                    <a:pt x="169" y="142"/>
                    <a:pt x="169" y="142"/>
                    <a:pt x="169" y="142"/>
                  </a:cubicBezTo>
                  <a:cubicBezTo>
                    <a:pt x="165" y="140"/>
                    <a:pt x="165" y="140"/>
                    <a:pt x="165" y="140"/>
                  </a:cubicBezTo>
                  <a:cubicBezTo>
                    <a:pt x="164" y="140"/>
                    <a:pt x="164" y="140"/>
                    <a:pt x="164" y="140"/>
                  </a:cubicBezTo>
                  <a:cubicBezTo>
                    <a:pt x="166" y="143"/>
                    <a:pt x="166" y="143"/>
                    <a:pt x="166" y="143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161" y="151"/>
                    <a:pt x="161" y="151"/>
                    <a:pt x="161" y="151"/>
                  </a:cubicBezTo>
                  <a:cubicBezTo>
                    <a:pt x="161" y="154"/>
                    <a:pt x="161" y="154"/>
                    <a:pt x="161" y="154"/>
                  </a:cubicBezTo>
                  <a:cubicBezTo>
                    <a:pt x="164" y="156"/>
                    <a:pt x="164" y="156"/>
                    <a:pt x="164" y="156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6" y="160"/>
                    <a:pt x="166" y="160"/>
                    <a:pt x="166" y="160"/>
                  </a:cubicBezTo>
                  <a:cubicBezTo>
                    <a:pt x="169" y="168"/>
                    <a:pt x="169" y="168"/>
                    <a:pt x="169" y="168"/>
                  </a:cubicBezTo>
                  <a:cubicBezTo>
                    <a:pt x="162" y="158"/>
                    <a:pt x="162" y="158"/>
                    <a:pt x="162" y="158"/>
                  </a:cubicBezTo>
                  <a:cubicBezTo>
                    <a:pt x="155" y="164"/>
                    <a:pt x="155" y="164"/>
                    <a:pt x="155" y="164"/>
                  </a:cubicBezTo>
                  <a:cubicBezTo>
                    <a:pt x="153" y="159"/>
                    <a:pt x="153" y="159"/>
                    <a:pt x="153" y="159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1" y="167"/>
                    <a:pt x="151" y="167"/>
                    <a:pt x="151" y="167"/>
                  </a:cubicBezTo>
                  <a:cubicBezTo>
                    <a:pt x="148" y="161"/>
                    <a:pt x="148" y="161"/>
                    <a:pt x="148" y="161"/>
                  </a:cubicBezTo>
                  <a:cubicBezTo>
                    <a:pt x="143" y="161"/>
                    <a:pt x="143" y="161"/>
                    <a:pt x="143" y="161"/>
                  </a:cubicBezTo>
                  <a:cubicBezTo>
                    <a:pt x="143" y="168"/>
                    <a:pt x="143" y="168"/>
                    <a:pt x="143" y="168"/>
                  </a:cubicBezTo>
                  <a:cubicBezTo>
                    <a:pt x="146" y="172"/>
                    <a:pt x="146" y="172"/>
                    <a:pt x="146" y="172"/>
                  </a:cubicBezTo>
                  <a:cubicBezTo>
                    <a:pt x="143" y="171"/>
                    <a:pt x="143" y="171"/>
                    <a:pt x="143" y="171"/>
                  </a:cubicBezTo>
                  <a:cubicBezTo>
                    <a:pt x="142" y="174"/>
                    <a:pt x="142" y="174"/>
                    <a:pt x="142" y="174"/>
                  </a:cubicBezTo>
                  <a:cubicBezTo>
                    <a:pt x="144" y="179"/>
                    <a:pt x="144" y="179"/>
                    <a:pt x="144" y="179"/>
                  </a:cubicBezTo>
                  <a:cubicBezTo>
                    <a:pt x="149" y="183"/>
                    <a:pt x="149" y="183"/>
                    <a:pt x="149" y="183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3" y="183"/>
                    <a:pt x="141" y="179"/>
                    <a:pt x="138" y="179"/>
                  </a:cubicBezTo>
                  <a:cubicBezTo>
                    <a:pt x="136" y="179"/>
                    <a:pt x="136" y="185"/>
                    <a:pt x="136" y="186"/>
                  </a:cubicBezTo>
                  <a:cubicBezTo>
                    <a:pt x="137" y="187"/>
                    <a:pt x="134" y="189"/>
                    <a:pt x="135" y="191"/>
                  </a:cubicBezTo>
                  <a:cubicBezTo>
                    <a:pt x="136" y="193"/>
                    <a:pt x="139" y="192"/>
                    <a:pt x="139" y="192"/>
                  </a:cubicBezTo>
                  <a:cubicBezTo>
                    <a:pt x="147" y="193"/>
                    <a:pt x="147" y="193"/>
                    <a:pt x="147" y="193"/>
                  </a:cubicBezTo>
                  <a:cubicBezTo>
                    <a:pt x="141" y="195"/>
                    <a:pt x="141" y="195"/>
                    <a:pt x="141" y="195"/>
                  </a:cubicBezTo>
                  <a:cubicBezTo>
                    <a:pt x="141" y="195"/>
                    <a:pt x="138" y="196"/>
                    <a:pt x="139" y="198"/>
                  </a:cubicBezTo>
                  <a:cubicBezTo>
                    <a:pt x="139" y="200"/>
                    <a:pt x="144" y="200"/>
                    <a:pt x="146" y="202"/>
                  </a:cubicBezTo>
                  <a:cubicBezTo>
                    <a:pt x="147" y="204"/>
                    <a:pt x="147" y="206"/>
                    <a:pt x="147" y="206"/>
                  </a:cubicBezTo>
                  <a:cubicBezTo>
                    <a:pt x="147" y="206"/>
                    <a:pt x="144" y="203"/>
                    <a:pt x="142" y="202"/>
                  </a:cubicBezTo>
                  <a:cubicBezTo>
                    <a:pt x="141" y="201"/>
                    <a:pt x="137" y="206"/>
                    <a:pt x="137" y="206"/>
                  </a:cubicBezTo>
                  <a:cubicBezTo>
                    <a:pt x="142" y="213"/>
                    <a:pt x="142" y="213"/>
                    <a:pt x="142" y="213"/>
                  </a:cubicBezTo>
                  <a:cubicBezTo>
                    <a:pt x="135" y="207"/>
                    <a:pt x="135" y="207"/>
                    <a:pt x="135" y="207"/>
                  </a:cubicBezTo>
                  <a:cubicBezTo>
                    <a:pt x="132" y="212"/>
                    <a:pt x="132" y="212"/>
                    <a:pt x="132" y="212"/>
                  </a:cubicBezTo>
                  <a:cubicBezTo>
                    <a:pt x="136" y="217"/>
                    <a:pt x="136" y="217"/>
                    <a:pt x="136" y="217"/>
                  </a:cubicBezTo>
                  <a:cubicBezTo>
                    <a:pt x="136" y="218"/>
                    <a:pt x="136" y="218"/>
                    <a:pt x="136" y="218"/>
                  </a:cubicBezTo>
                  <a:cubicBezTo>
                    <a:pt x="131" y="215"/>
                    <a:pt x="131" y="215"/>
                    <a:pt x="131" y="215"/>
                  </a:cubicBezTo>
                  <a:cubicBezTo>
                    <a:pt x="123" y="221"/>
                    <a:pt x="123" y="221"/>
                    <a:pt x="123" y="221"/>
                  </a:cubicBezTo>
                  <a:cubicBezTo>
                    <a:pt x="123" y="221"/>
                    <a:pt x="132" y="222"/>
                    <a:pt x="131" y="223"/>
                  </a:cubicBezTo>
                  <a:cubicBezTo>
                    <a:pt x="129" y="226"/>
                    <a:pt x="123" y="226"/>
                    <a:pt x="123" y="226"/>
                  </a:cubicBezTo>
                  <a:cubicBezTo>
                    <a:pt x="122" y="232"/>
                    <a:pt x="122" y="232"/>
                    <a:pt x="122" y="232"/>
                  </a:cubicBezTo>
                  <a:cubicBezTo>
                    <a:pt x="120" y="229"/>
                    <a:pt x="120" y="229"/>
                    <a:pt x="120" y="229"/>
                  </a:cubicBezTo>
                  <a:cubicBezTo>
                    <a:pt x="120" y="229"/>
                    <a:pt x="111" y="229"/>
                    <a:pt x="111" y="230"/>
                  </a:cubicBezTo>
                  <a:cubicBezTo>
                    <a:pt x="111" y="232"/>
                    <a:pt x="121" y="235"/>
                    <a:pt x="121" y="235"/>
                  </a:cubicBezTo>
                  <a:cubicBezTo>
                    <a:pt x="127" y="234"/>
                    <a:pt x="127" y="234"/>
                    <a:pt x="127" y="234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39" y="228"/>
                    <a:pt x="139" y="228"/>
                    <a:pt x="139" y="228"/>
                  </a:cubicBezTo>
                  <a:cubicBezTo>
                    <a:pt x="139" y="230"/>
                    <a:pt x="139" y="230"/>
                    <a:pt x="139" y="230"/>
                  </a:cubicBezTo>
                  <a:cubicBezTo>
                    <a:pt x="132" y="232"/>
                    <a:pt x="132" y="232"/>
                    <a:pt x="132" y="232"/>
                  </a:cubicBezTo>
                  <a:cubicBezTo>
                    <a:pt x="130" y="234"/>
                    <a:pt x="130" y="234"/>
                    <a:pt x="130" y="234"/>
                  </a:cubicBezTo>
                  <a:cubicBezTo>
                    <a:pt x="134" y="236"/>
                    <a:pt x="134" y="236"/>
                    <a:pt x="134" y="236"/>
                  </a:cubicBezTo>
                  <a:cubicBezTo>
                    <a:pt x="132" y="237"/>
                    <a:pt x="132" y="237"/>
                    <a:pt x="132" y="237"/>
                  </a:cubicBezTo>
                  <a:cubicBezTo>
                    <a:pt x="129" y="235"/>
                    <a:pt x="129" y="235"/>
                    <a:pt x="129" y="235"/>
                  </a:cubicBezTo>
                  <a:cubicBezTo>
                    <a:pt x="122" y="237"/>
                    <a:pt x="122" y="237"/>
                    <a:pt x="122" y="237"/>
                  </a:cubicBezTo>
                  <a:cubicBezTo>
                    <a:pt x="118" y="236"/>
                    <a:pt x="118" y="236"/>
                    <a:pt x="118" y="236"/>
                  </a:cubicBezTo>
                  <a:cubicBezTo>
                    <a:pt x="117" y="240"/>
                    <a:pt x="117" y="240"/>
                    <a:pt x="117" y="240"/>
                  </a:cubicBezTo>
                  <a:cubicBezTo>
                    <a:pt x="122" y="244"/>
                    <a:pt x="122" y="244"/>
                    <a:pt x="122" y="244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35" y="244"/>
                    <a:pt x="135" y="244"/>
                    <a:pt x="135" y="244"/>
                  </a:cubicBezTo>
                  <a:cubicBezTo>
                    <a:pt x="148" y="233"/>
                    <a:pt x="148" y="233"/>
                    <a:pt x="148" y="233"/>
                  </a:cubicBezTo>
                  <a:cubicBezTo>
                    <a:pt x="146" y="231"/>
                    <a:pt x="146" y="231"/>
                    <a:pt x="146" y="231"/>
                  </a:cubicBezTo>
                  <a:cubicBezTo>
                    <a:pt x="149" y="230"/>
                    <a:pt x="149" y="230"/>
                    <a:pt x="149" y="230"/>
                  </a:cubicBezTo>
                  <a:cubicBezTo>
                    <a:pt x="153" y="232"/>
                    <a:pt x="153" y="232"/>
                    <a:pt x="153" y="232"/>
                  </a:cubicBezTo>
                  <a:cubicBezTo>
                    <a:pt x="145" y="238"/>
                    <a:pt x="145" y="238"/>
                    <a:pt x="145" y="238"/>
                  </a:cubicBezTo>
                  <a:cubicBezTo>
                    <a:pt x="145" y="238"/>
                    <a:pt x="152" y="240"/>
                    <a:pt x="151" y="240"/>
                  </a:cubicBezTo>
                  <a:cubicBezTo>
                    <a:pt x="145" y="240"/>
                    <a:pt x="145" y="240"/>
                    <a:pt x="145" y="240"/>
                  </a:cubicBezTo>
                  <a:cubicBezTo>
                    <a:pt x="137" y="246"/>
                    <a:pt x="137" y="246"/>
                    <a:pt x="137" y="246"/>
                  </a:cubicBezTo>
                  <a:cubicBezTo>
                    <a:pt x="141" y="249"/>
                    <a:pt x="141" y="249"/>
                    <a:pt x="141" y="249"/>
                  </a:cubicBezTo>
                  <a:cubicBezTo>
                    <a:pt x="137" y="249"/>
                    <a:pt x="137" y="249"/>
                    <a:pt x="137" y="249"/>
                  </a:cubicBezTo>
                  <a:cubicBezTo>
                    <a:pt x="134" y="251"/>
                    <a:pt x="134" y="251"/>
                    <a:pt x="134" y="251"/>
                  </a:cubicBezTo>
                  <a:cubicBezTo>
                    <a:pt x="141" y="254"/>
                    <a:pt x="141" y="254"/>
                    <a:pt x="141" y="254"/>
                  </a:cubicBezTo>
                  <a:cubicBezTo>
                    <a:pt x="135" y="253"/>
                    <a:pt x="135" y="253"/>
                    <a:pt x="135" y="253"/>
                  </a:cubicBezTo>
                  <a:cubicBezTo>
                    <a:pt x="131" y="260"/>
                    <a:pt x="131" y="260"/>
                    <a:pt x="131" y="260"/>
                  </a:cubicBezTo>
                  <a:cubicBezTo>
                    <a:pt x="125" y="260"/>
                    <a:pt x="125" y="260"/>
                    <a:pt x="125" y="260"/>
                  </a:cubicBezTo>
                  <a:cubicBezTo>
                    <a:pt x="122" y="267"/>
                    <a:pt x="122" y="267"/>
                    <a:pt x="122" y="267"/>
                  </a:cubicBezTo>
                  <a:cubicBezTo>
                    <a:pt x="126" y="267"/>
                    <a:pt x="126" y="267"/>
                    <a:pt x="126" y="267"/>
                  </a:cubicBezTo>
                  <a:cubicBezTo>
                    <a:pt x="125" y="277"/>
                    <a:pt x="125" y="277"/>
                    <a:pt x="125" y="277"/>
                  </a:cubicBezTo>
                  <a:cubicBezTo>
                    <a:pt x="120" y="277"/>
                    <a:pt x="120" y="277"/>
                    <a:pt x="120" y="277"/>
                  </a:cubicBezTo>
                  <a:cubicBezTo>
                    <a:pt x="115" y="281"/>
                    <a:pt x="115" y="281"/>
                    <a:pt x="115" y="281"/>
                  </a:cubicBezTo>
                  <a:cubicBezTo>
                    <a:pt x="118" y="285"/>
                    <a:pt x="118" y="285"/>
                    <a:pt x="118" y="285"/>
                  </a:cubicBezTo>
                  <a:cubicBezTo>
                    <a:pt x="115" y="292"/>
                    <a:pt x="115" y="292"/>
                    <a:pt x="115" y="292"/>
                  </a:cubicBezTo>
                  <a:cubicBezTo>
                    <a:pt x="116" y="294"/>
                    <a:pt x="116" y="294"/>
                    <a:pt x="116" y="294"/>
                  </a:cubicBezTo>
                  <a:cubicBezTo>
                    <a:pt x="121" y="294"/>
                    <a:pt x="121" y="294"/>
                    <a:pt x="121" y="294"/>
                  </a:cubicBezTo>
                  <a:cubicBezTo>
                    <a:pt x="116" y="296"/>
                    <a:pt x="116" y="296"/>
                    <a:pt x="116" y="296"/>
                  </a:cubicBezTo>
                  <a:cubicBezTo>
                    <a:pt x="111" y="305"/>
                    <a:pt x="111" y="305"/>
                    <a:pt x="111" y="305"/>
                  </a:cubicBezTo>
                  <a:cubicBezTo>
                    <a:pt x="110" y="306"/>
                    <a:pt x="110" y="306"/>
                    <a:pt x="110" y="306"/>
                  </a:cubicBezTo>
                  <a:cubicBezTo>
                    <a:pt x="110" y="306"/>
                    <a:pt x="109" y="313"/>
                    <a:pt x="106" y="315"/>
                  </a:cubicBezTo>
                  <a:cubicBezTo>
                    <a:pt x="105" y="316"/>
                    <a:pt x="101" y="317"/>
                    <a:pt x="101" y="317"/>
                  </a:cubicBezTo>
                  <a:cubicBezTo>
                    <a:pt x="101" y="317"/>
                    <a:pt x="100" y="324"/>
                    <a:pt x="105" y="324"/>
                  </a:cubicBezTo>
                  <a:cubicBezTo>
                    <a:pt x="112" y="325"/>
                    <a:pt x="114" y="318"/>
                    <a:pt x="114" y="318"/>
                  </a:cubicBezTo>
                  <a:cubicBezTo>
                    <a:pt x="113" y="316"/>
                    <a:pt x="113" y="316"/>
                    <a:pt x="113" y="316"/>
                  </a:cubicBezTo>
                  <a:cubicBezTo>
                    <a:pt x="114" y="314"/>
                    <a:pt x="114" y="314"/>
                    <a:pt x="114" y="314"/>
                  </a:cubicBezTo>
                  <a:cubicBezTo>
                    <a:pt x="121" y="300"/>
                    <a:pt x="121" y="300"/>
                    <a:pt x="121" y="300"/>
                  </a:cubicBezTo>
                  <a:cubicBezTo>
                    <a:pt x="128" y="296"/>
                    <a:pt x="128" y="296"/>
                    <a:pt x="128" y="296"/>
                  </a:cubicBezTo>
                  <a:cubicBezTo>
                    <a:pt x="125" y="292"/>
                    <a:pt x="125" y="292"/>
                    <a:pt x="125" y="292"/>
                  </a:cubicBezTo>
                  <a:cubicBezTo>
                    <a:pt x="126" y="282"/>
                    <a:pt x="126" y="282"/>
                    <a:pt x="126" y="282"/>
                  </a:cubicBezTo>
                  <a:cubicBezTo>
                    <a:pt x="129" y="282"/>
                    <a:pt x="129" y="282"/>
                    <a:pt x="129" y="282"/>
                  </a:cubicBezTo>
                  <a:cubicBezTo>
                    <a:pt x="136" y="276"/>
                    <a:pt x="136" y="276"/>
                    <a:pt x="136" y="276"/>
                  </a:cubicBezTo>
                  <a:cubicBezTo>
                    <a:pt x="139" y="275"/>
                    <a:pt x="139" y="275"/>
                    <a:pt x="139" y="275"/>
                  </a:cubicBezTo>
                  <a:cubicBezTo>
                    <a:pt x="144" y="271"/>
                    <a:pt x="144" y="271"/>
                    <a:pt x="144" y="271"/>
                  </a:cubicBezTo>
                  <a:cubicBezTo>
                    <a:pt x="148" y="270"/>
                    <a:pt x="148" y="270"/>
                    <a:pt x="148" y="270"/>
                  </a:cubicBezTo>
                  <a:cubicBezTo>
                    <a:pt x="145" y="272"/>
                    <a:pt x="145" y="272"/>
                    <a:pt x="145" y="272"/>
                  </a:cubicBezTo>
                  <a:cubicBezTo>
                    <a:pt x="142" y="276"/>
                    <a:pt x="142" y="276"/>
                    <a:pt x="142" y="276"/>
                  </a:cubicBezTo>
                  <a:cubicBezTo>
                    <a:pt x="137" y="277"/>
                    <a:pt x="137" y="277"/>
                    <a:pt x="137" y="277"/>
                  </a:cubicBezTo>
                  <a:cubicBezTo>
                    <a:pt x="132" y="282"/>
                    <a:pt x="132" y="282"/>
                    <a:pt x="132" y="282"/>
                  </a:cubicBezTo>
                  <a:cubicBezTo>
                    <a:pt x="129" y="283"/>
                    <a:pt x="129" y="283"/>
                    <a:pt x="129" y="283"/>
                  </a:cubicBezTo>
                  <a:cubicBezTo>
                    <a:pt x="127" y="291"/>
                    <a:pt x="127" y="291"/>
                    <a:pt x="127" y="291"/>
                  </a:cubicBezTo>
                  <a:cubicBezTo>
                    <a:pt x="132" y="295"/>
                    <a:pt x="132" y="295"/>
                    <a:pt x="132" y="295"/>
                  </a:cubicBezTo>
                  <a:cubicBezTo>
                    <a:pt x="131" y="287"/>
                    <a:pt x="131" y="287"/>
                    <a:pt x="131" y="287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137" y="287"/>
                    <a:pt x="137" y="287"/>
                    <a:pt x="137" y="287"/>
                  </a:cubicBezTo>
                  <a:cubicBezTo>
                    <a:pt x="139" y="294"/>
                    <a:pt x="139" y="294"/>
                    <a:pt x="139" y="294"/>
                  </a:cubicBezTo>
                  <a:cubicBezTo>
                    <a:pt x="144" y="290"/>
                    <a:pt x="144" y="290"/>
                    <a:pt x="144" y="290"/>
                  </a:cubicBezTo>
                  <a:cubicBezTo>
                    <a:pt x="143" y="285"/>
                    <a:pt x="143" y="285"/>
                    <a:pt x="143" y="285"/>
                  </a:cubicBezTo>
                  <a:cubicBezTo>
                    <a:pt x="145" y="285"/>
                    <a:pt x="145" y="285"/>
                    <a:pt x="145" y="285"/>
                  </a:cubicBezTo>
                  <a:cubicBezTo>
                    <a:pt x="145" y="285"/>
                    <a:pt x="147" y="279"/>
                    <a:pt x="148" y="280"/>
                  </a:cubicBezTo>
                  <a:cubicBezTo>
                    <a:pt x="150" y="280"/>
                    <a:pt x="148" y="283"/>
                    <a:pt x="148" y="283"/>
                  </a:cubicBezTo>
                  <a:cubicBezTo>
                    <a:pt x="148" y="287"/>
                    <a:pt x="148" y="287"/>
                    <a:pt x="148" y="287"/>
                  </a:cubicBezTo>
                  <a:cubicBezTo>
                    <a:pt x="149" y="285"/>
                    <a:pt x="149" y="285"/>
                    <a:pt x="149" y="285"/>
                  </a:cubicBezTo>
                  <a:cubicBezTo>
                    <a:pt x="152" y="290"/>
                    <a:pt x="152" y="290"/>
                    <a:pt x="152" y="290"/>
                  </a:cubicBezTo>
                  <a:cubicBezTo>
                    <a:pt x="158" y="294"/>
                    <a:pt x="158" y="294"/>
                    <a:pt x="158" y="294"/>
                  </a:cubicBezTo>
                  <a:cubicBezTo>
                    <a:pt x="151" y="293"/>
                    <a:pt x="151" y="293"/>
                    <a:pt x="151" y="293"/>
                  </a:cubicBezTo>
                  <a:cubicBezTo>
                    <a:pt x="148" y="290"/>
                    <a:pt x="148" y="290"/>
                    <a:pt x="148" y="290"/>
                  </a:cubicBezTo>
                  <a:cubicBezTo>
                    <a:pt x="145" y="292"/>
                    <a:pt x="145" y="292"/>
                    <a:pt x="145" y="292"/>
                  </a:cubicBezTo>
                  <a:cubicBezTo>
                    <a:pt x="144" y="302"/>
                    <a:pt x="144" y="302"/>
                    <a:pt x="144" y="302"/>
                  </a:cubicBezTo>
                  <a:cubicBezTo>
                    <a:pt x="144" y="302"/>
                    <a:pt x="141" y="302"/>
                    <a:pt x="141" y="303"/>
                  </a:cubicBezTo>
                  <a:cubicBezTo>
                    <a:pt x="141" y="311"/>
                    <a:pt x="141" y="311"/>
                    <a:pt x="141" y="311"/>
                  </a:cubicBezTo>
                  <a:cubicBezTo>
                    <a:pt x="141" y="311"/>
                    <a:pt x="148" y="313"/>
                    <a:pt x="147" y="317"/>
                  </a:cubicBezTo>
                  <a:cubicBezTo>
                    <a:pt x="147" y="322"/>
                    <a:pt x="142" y="325"/>
                    <a:pt x="142" y="325"/>
                  </a:cubicBezTo>
                  <a:cubicBezTo>
                    <a:pt x="141" y="329"/>
                    <a:pt x="141" y="329"/>
                    <a:pt x="141" y="329"/>
                  </a:cubicBezTo>
                  <a:cubicBezTo>
                    <a:pt x="137" y="329"/>
                    <a:pt x="137" y="329"/>
                    <a:pt x="137" y="329"/>
                  </a:cubicBezTo>
                  <a:cubicBezTo>
                    <a:pt x="137" y="329"/>
                    <a:pt x="137" y="333"/>
                    <a:pt x="135" y="335"/>
                  </a:cubicBezTo>
                  <a:cubicBezTo>
                    <a:pt x="133" y="337"/>
                    <a:pt x="128" y="341"/>
                    <a:pt x="127" y="344"/>
                  </a:cubicBezTo>
                  <a:cubicBezTo>
                    <a:pt x="126" y="347"/>
                    <a:pt x="123" y="355"/>
                    <a:pt x="123" y="355"/>
                  </a:cubicBezTo>
                  <a:cubicBezTo>
                    <a:pt x="121" y="348"/>
                    <a:pt x="121" y="348"/>
                    <a:pt x="121" y="348"/>
                  </a:cubicBezTo>
                  <a:cubicBezTo>
                    <a:pt x="120" y="348"/>
                    <a:pt x="120" y="348"/>
                    <a:pt x="120" y="348"/>
                  </a:cubicBezTo>
                  <a:cubicBezTo>
                    <a:pt x="120" y="348"/>
                    <a:pt x="117" y="355"/>
                    <a:pt x="119" y="358"/>
                  </a:cubicBezTo>
                  <a:cubicBezTo>
                    <a:pt x="120" y="360"/>
                    <a:pt x="122" y="365"/>
                    <a:pt x="122" y="365"/>
                  </a:cubicBezTo>
                  <a:cubicBezTo>
                    <a:pt x="122" y="371"/>
                    <a:pt x="122" y="371"/>
                    <a:pt x="122" y="371"/>
                  </a:cubicBezTo>
                  <a:cubicBezTo>
                    <a:pt x="125" y="373"/>
                    <a:pt x="125" y="373"/>
                    <a:pt x="125" y="373"/>
                  </a:cubicBezTo>
                  <a:cubicBezTo>
                    <a:pt x="126" y="370"/>
                    <a:pt x="126" y="370"/>
                    <a:pt x="126" y="370"/>
                  </a:cubicBezTo>
                  <a:cubicBezTo>
                    <a:pt x="126" y="370"/>
                    <a:pt x="122" y="363"/>
                    <a:pt x="127" y="361"/>
                  </a:cubicBezTo>
                  <a:cubicBezTo>
                    <a:pt x="130" y="359"/>
                    <a:pt x="132" y="360"/>
                    <a:pt x="132" y="360"/>
                  </a:cubicBezTo>
                  <a:cubicBezTo>
                    <a:pt x="132" y="363"/>
                    <a:pt x="132" y="363"/>
                    <a:pt x="132" y="363"/>
                  </a:cubicBezTo>
                  <a:cubicBezTo>
                    <a:pt x="139" y="368"/>
                    <a:pt x="139" y="368"/>
                    <a:pt x="139" y="368"/>
                  </a:cubicBezTo>
                  <a:cubicBezTo>
                    <a:pt x="144" y="374"/>
                    <a:pt x="144" y="374"/>
                    <a:pt x="144" y="374"/>
                  </a:cubicBezTo>
                  <a:cubicBezTo>
                    <a:pt x="147" y="368"/>
                    <a:pt x="147" y="368"/>
                    <a:pt x="147" y="368"/>
                  </a:cubicBezTo>
                  <a:cubicBezTo>
                    <a:pt x="145" y="363"/>
                    <a:pt x="145" y="363"/>
                    <a:pt x="145" y="363"/>
                  </a:cubicBezTo>
                  <a:cubicBezTo>
                    <a:pt x="145" y="360"/>
                    <a:pt x="145" y="360"/>
                    <a:pt x="145" y="360"/>
                  </a:cubicBezTo>
                  <a:cubicBezTo>
                    <a:pt x="145" y="360"/>
                    <a:pt x="147" y="364"/>
                    <a:pt x="149" y="365"/>
                  </a:cubicBezTo>
                  <a:cubicBezTo>
                    <a:pt x="153" y="365"/>
                    <a:pt x="153" y="365"/>
                    <a:pt x="153" y="365"/>
                  </a:cubicBezTo>
                  <a:cubicBezTo>
                    <a:pt x="153" y="365"/>
                    <a:pt x="149" y="372"/>
                    <a:pt x="153" y="372"/>
                  </a:cubicBezTo>
                  <a:cubicBezTo>
                    <a:pt x="158" y="372"/>
                    <a:pt x="164" y="371"/>
                    <a:pt x="164" y="371"/>
                  </a:cubicBezTo>
                  <a:cubicBezTo>
                    <a:pt x="166" y="368"/>
                    <a:pt x="166" y="368"/>
                    <a:pt x="166" y="368"/>
                  </a:cubicBezTo>
                  <a:cubicBezTo>
                    <a:pt x="170" y="369"/>
                    <a:pt x="170" y="369"/>
                    <a:pt x="170" y="369"/>
                  </a:cubicBezTo>
                  <a:cubicBezTo>
                    <a:pt x="178" y="369"/>
                    <a:pt x="178" y="369"/>
                    <a:pt x="178" y="369"/>
                  </a:cubicBezTo>
                  <a:cubicBezTo>
                    <a:pt x="179" y="357"/>
                    <a:pt x="179" y="357"/>
                    <a:pt x="179" y="357"/>
                  </a:cubicBezTo>
                  <a:cubicBezTo>
                    <a:pt x="179" y="357"/>
                    <a:pt x="179" y="362"/>
                    <a:pt x="181" y="363"/>
                  </a:cubicBezTo>
                  <a:cubicBezTo>
                    <a:pt x="183" y="363"/>
                    <a:pt x="198" y="365"/>
                    <a:pt x="198" y="365"/>
                  </a:cubicBezTo>
                  <a:cubicBezTo>
                    <a:pt x="196" y="368"/>
                    <a:pt x="196" y="368"/>
                    <a:pt x="196" y="368"/>
                  </a:cubicBezTo>
                  <a:cubicBezTo>
                    <a:pt x="194" y="368"/>
                    <a:pt x="194" y="368"/>
                    <a:pt x="194" y="368"/>
                  </a:cubicBezTo>
                  <a:cubicBezTo>
                    <a:pt x="193" y="366"/>
                    <a:pt x="193" y="366"/>
                    <a:pt x="193" y="366"/>
                  </a:cubicBezTo>
                  <a:cubicBezTo>
                    <a:pt x="188" y="366"/>
                    <a:pt x="188" y="366"/>
                    <a:pt x="188" y="366"/>
                  </a:cubicBezTo>
                  <a:cubicBezTo>
                    <a:pt x="189" y="370"/>
                    <a:pt x="189" y="370"/>
                    <a:pt x="189" y="370"/>
                  </a:cubicBezTo>
                  <a:cubicBezTo>
                    <a:pt x="186" y="369"/>
                    <a:pt x="186" y="369"/>
                    <a:pt x="186" y="369"/>
                  </a:cubicBezTo>
                  <a:cubicBezTo>
                    <a:pt x="180" y="373"/>
                    <a:pt x="180" y="373"/>
                    <a:pt x="180" y="373"/>
                  </a:cubicBezTo>
                  <a:cubicBezTo>
                    <a:pt x="181" y="375"/>
                    <a:pt x="181" y="375"/>
                    <a:pt x="181" y="375"/>
                  </a:cubicBezTo>
                  <a:cubicBezTo>
                    <a:pt x="181" y="375"/>
                    <a:pt x="176" y="378"/>
                    <a:pt x="175" y="381"/>
                  </a:cubicBezTo>
                  <a:cubicBezTo>
                    <a:pt x="174" y="384"/>
                    <a:pt x="172" y="388"/>
                    <a:pt x="172" y="388"/>
                  </a:cubicBezTo>
                  <a:cubicBezTo>
                    <a:pt x="169" y="390"/>
                    <a:pt x="169" y="390"/>
                    <a:pt x="169" y="390"/>
                  </a:cubicBezTo>
                  <a:cubicBezTo>
                    <a:pt x="172" y="396"/>
                    <a:pt x="172" y="396"/>
                    <a:pt x="172" y="396"/>
                  </a:cubicBezTo>
                  <a:cubicBezTo>
                    <a:pt x="174" y="400"/>
                    <a:pt x="174" y="400"/>
                    <a:pt x="174" y="400"/>
                  </a:cubicBezTo>
                  <a:cubicBezTo>
                    <a:pt x="174" y="400"/>
                    <a:pt x="176" y="401"/>
                    <a:pt x="176" y="403"/>
                  </a:cubicBezTo>
                  <a:cubicBezTo>
                    <a:pt x="176" y="404"/>
                    <a:pt x="175" y="409"/>
                    <a:pt x="175" y="410"/>
                  </a:cubicBezTo>
                  <a:cubicBezTo>
                    <a:pt x="176" y="412"/>
                    <a:pt x="178" y="414"/>
                    <a:pt x="178" y="414"/>
                  </a:cubicBezTo>
                  <a:cubicBezTo>
                    <a:pt x="182" y="409"/>
                    <a:pt x="182" y="409"/>
                    <a:pt x="182" y="409"/>
                  </a:cubicBezTo>
                  <a:cubicBezTo>
                    <a:pt x="182" y="413"/>
                    <a:pt x="182" y="413"/>
                    <a:pt x="182" y="413"/>
                  </a:cubicBezTo>
                  <a:cubicBezTo>
                    <a:pt x="180" y="416"/>
                    <a:pt x="180" y="416"/>
                    <a:pt x="180" y="416"/>
                  </a:cubicBezTo>
                  <a:cubicBezTo>
                    <a:pt x="179" y="416"/>
                    <a:pt x="181" y="422"/>
                    <a:pt x="181" y="422"/>
                  </a:cubicBezTo>
                  <a:cubicBezTo>
                    <a:pt x="185" y="417"/>
                    <a:pt x="185" y="417"/>
                    <a:pt x="185" y="417"/>
                  </a:cubicBezTo>
                  <a:cubicBezTo>
                    <a:pt x="186" y="412"/>
                    <a:pt x="186" y="412"/>
                    <a:pt x="186" y="412"/>
                  </a:cubicBezTo>
                  <a:cubicBezTo>
                    <a:pt x="189" y="420"/>
                    <a:pt x="189" y="420"/>
                    <a:pt x="189" y="420"/>
                  </a:cubicBezTo>
                  <a:cubicBezTo>
                    <a:pt x="194" y="417"/>
                    <a:pt x="194" y="417"/>
                    <a:pt x="194" y="417"/>
                  </a:cubicBezTo>
                  <a:cubicBezTo>
                    <a:pt x="194" y="423"/>
                    <a:pt x="194" y="423"/>
                    <a:pt x="194" y="423"/>
                  </a:cubicBezTo>
                  <a:cubicBezTo>
                    <a:pt x="194" y="423"/>
                    <a:pt x="189" y="424"/>
                    <a:pt x="189" y="425"/>
                  </a:cubicBezTo>
                  <a:cubicBezTo>
                    <a:pt x="189" y="427"/>
                    <a:pt x="192" y="428"/>
                    <a:pt x="192" y="428"/>
                  </a:cubicBezTo>
                  <a:cubicBezTo>
                    <a:pt x="191" y="432"/>
                    <a:pt x="191" y="432"/>
                    <a:pt x="191" y="432"/>
                  </a:cubicBezTo>
                  <a:cubicBezTo>
                    <a:pt x="182" y="433"/>
                    <a:pt x="182" y="433"/>
                    <a:pt x="182" y="433"/>
                  </a:cubicBezTo>
                  <a:cubicBezTo>
                    <a:pt x="182" y="433"/>
                    <a:pt x="180" y="442"/>
                    <a:pt x="182" y="443"/>
                  </a:cubicBezTo>
                  <a:cubicBezTo>
                    <a:pt x="184" y="444"/>
                    <a:pt x="185" y="448"/>
                    <a:pt x="185" y="448"/>
                  </a:cubicBezTo>
                  <a:cubicBezTo>
                    <a:pt x="185" y="448"/>
                    <a:pt x="177" y="452"/>
                    <a:pt x="177" y="457"/>
                  </a:cubicBezTo>
                  <a:cubicBezTo>
                    <a:pt x="178" y="461"/>
                    <a:pt x="181" y="470"/>
                    <a:pt x="181" y="470"/>
                  </a:cubicBezTo>
                  <a:cubicBezTo>
                    <a:pt x="186" y="472"/>
                    <a:pt x="186" y="472"/>
                    <a:pt x="186" y="472"/>
                  </a:cubicBezTo>
                  <a:cubicBezTo>
                    <a:pt x="186" y="472"/>
                    <a:pt x="185" y="474"/>
                    <a:pt x="184" y="474"/>
                  </a:cubicBezTo>
                  <a:cubicBezTo>
                    <a:pt x="183" y="474"/>
                    <a:pt x="179" y="472"/>
                    <a:pt x="179" y="472"/>
                  </a:cubicBezTo>
                  <a:cubicBezTo>
                    <a:pt x="177" y="465"/>
                    <a:pt x="177" y="465"/>
                    <a:pt x="177" y="465"/>
                  </a:cubicBezTo>
                  <a:cubicBezTo>
                    <a:pt x="177" y="465"/>
                    <a:pt x="171" y="464"/>
                    <a:pt x="171" y="466"/>
                  </a:cubicBezTo>
                  <a:cubicBezTo>
                    <a:pt x="170" y="467"/>
                    <a:pt x="172" y="474"/>
                    <a:pt x="172" y="474"/>
                  </a:cubicBezTo>
                  <a:cubicBezTo>
                    <a:pt x="165" y="467"/>
                    <a:pt x="165" y="467"/>
                    <a:pt x="165" y="467"/>
                  </a:cubicBezTo>
                  <a:cubicBezTo>
                    <a:pt x="152" y="469"/>
                    <a:pt x="152" y="469"/>
                    <a:pt x="152" y="469"/>
                  </a:cubicBezTo>
                  <a:cubicBezTo>
                    <a:pt x="144" y="464"/>
                    <a:pt x="144" y="464"/>
                    <a:pt x="144" y="464"/>
                  </a:cubicBezTo>
                  <a:cubicBezTo>
                    <a:pt x="144" y="467"/>
                    <a:pt x="144" y="467"/>
                    <a:pt x="144" y="467"/>
                  </a:cubicBezTo>
                  <a:cubicBezTo>
                    <a:pt x="133" y="469"/>
                    <a:pt x="133" y="469"/>
                    <a:pt x="133" y="469"/>
                  </a:cubicBezTo>
                  <a:cubicBezTo>
                    <a:pt x="121" y="475"/>
                    <a:pt x="121" y="475"/>
                    <a:pt x="121" y="475"/>
                  </a:cubicBezTo>
                  <a:cubicBezTo>
                    <a:pt x="121" y="475"/>
                    <a:pt x="120" y="482"/>
                    <a:pt x="117" y="483"/>
                  </a:cubicBezTo>
                  <a:cubicBezTo>
                    <a:pt x="115" y="485"/>
                    <a:pt x="111" y="485"/>
                    <a:pt x="111" y="485"/>
                  </a:cubicBezTo>
                  <a:cubicBezTo>
                    <a:pt x="111" y="485"/>
                    <a:pt x="100" y="490"/>
                    <a:pt x="101" y="491"/>
                  </a:cubicBezTo>
                  <a:cubicBezTo>
                    <a:pt x="103" y="492"/>
                    <a:pt x="107" y="491"/>
                    <a:pt x="109" y="492"/>
                  </a:cubicBezTo>
                  <a:cubicBezTo>
                    <a:pt x="110" y="494"/>
                    <a:pt x="110" y="497"/>
                    <a:pt x="110" y="497"/>
                  </a:cubicBezTo>
                  <a:cubicBezTo>
                    <a:pt x="110" y="497"/>
                    <a:pt x="112" y="496"/>
                    <a:pt x="112" y="494"/>
                  </a:cubicBezTo>
                  <a:cubicBezTo>
                    <a:pt x="113" y="491"/>
                    <a:pt x="114" y="489"/>
                    <a:pt x="116" y="489"/>
                  </a:cubicBezTo>
                  <a:cubicBezTo>
                    <a:pt x="117" y="488"/>
                    <a:pt x="119" y="490"/>
                    <a:pt x="119" y="490"/>
                  </a:cubicBezTo>
                  <a:cubicBezTo>
                    <a:pt x="122" y="489"/>
                    <a:pt x="122" y="489"/>
                    <a:pt x="122" y="489"/>
                  </a:cubicBezTo>
                  <a:cubicBezTo>
                    <a:pt x="129" y="490"/>
                    <a:pt x="129" y="490"/>
                    <a:pt x="129" y="490"/>
                  </a:cubicBezTo>
                  <a:cubicBezTo>
                    <a:pt x="127" y="494"/>
                    <a:pt x="127" y="494"/>
                    <a:pt x="127" y="494"/>
                  </a:cubicBezTo>
                  <a:cubicBezTo>
                    <a:pt x="127" y="494"/>
                    <a:pt x="126" y="499"/>
                    <a:pt x="127" y="500"/>
                  </a:cubicBezTo>
                  <a:cubicBezTo>
                    <a:pt x="128" y="501"/>
                    <a:pt x="128" y="503"/>
                    <a:pt x="128" y="503"/>
                  </a:cubicBezTo>
                  <a:cubicBezTo>
                    <a:pt x="128" y="503"/>
                    <a:pt x="123" y="506"/>
                    <a:pt x="123" y="510"/>
                  </a:cubicBezTo>
                  <a:cubicBezTo>
                    <a:pt x="123" y="512"/>
                    <a:pt x="128" y="514"/>
                    <a:pt x="128" y="514"/>
                  </a:cubicBezTo>
                  <a:cubicBezTo>
                    <a:pt x="126" y="516"/>
                    <a:pt x="126" y="516"/>
                    <a:pt x="126" y="516"/>
                  </a:cubicBezTo>
                  <a:cubicBezTo>
                    <a:pt x="126" y="516"/>
                    <a:pt x="119" y="531"/>
                    <a:pt x="116" y="531"/>
                  </a:cubicBezTo>
                  <a:cubicBezTo>
                    <a:pt x="113" y="532"/>
                    <a:pt x="110" y="532"/>
                    <a:pt x="109" y="533"/>
                  </a:cubicBezTo>
                  <a:cubicBezTo>
                    <a:pt x="106" y="534"/>
                    <a:pt x="102" y="536"/>
                    <a:pt x="102" y="536"/>
                  </a:cubicBezTo>
                  <a:cubicBezTo>
                    <a:pt x="98" y="535"/>
                    <a:pt x="98" y="535"/>
                    <a:pt x="98" y="535"/>
                  </a:cubicBezTo>
                  <a:cubicBezTo>
                    <a:pt x="88" y="538"/>
                    <a:pt x="88" y="538"/>
                    <a:pt x="88" y="538"/>
                  </a:cubicBezTo>
                  <a:cubicBezTo>
                    <a:pt x="87" y="542"/>
                    <a:pt x="87" y="542"/>
                    <a:pt x="87" y="542"/>
                  </a:cubicBezTo>
                  <a:cubicBezTo>
                    <a:pt x="82" y="542"/>
                    <a:pt x="82" y="542"/>
                    <a:pt x="82" y="542"/>
                  </a:cubicBezTo>
                  <a:cubicBezTo>
                    <a:pt x="79" y="538"/>
                    <a:pt x="79" y="538"/>
                    <a:pt x="79" y="538"/>
                  </a:cubicBezTo>
                  <a:cubicBezTo>
                    <a:pt x="76" y="539"/>
                    <a:pt x="76" y="539"/>
                    <a:pt x="76" y="539"/>
                  </a:cubicBezTo>
                  <a:cubicBezTo>
                    <a:pt x="77" y="542"/>
                    <a:pt x="77" y="542"/>
                    <a:pt x="77" y="542"/>
                  </a:cubicBezTo>
                  <a:cubicBezTo>
                    <a:pt x="77" y="542"/>
                    <a:pt x="66" y="543"/>
                    <a:pt x="66" y="545"/>
                  </a:cubicBezTo>
                  <a:cubicBezTo>
                    <a:pt x="65" y="547"/>
                    <a:pt x="65" y="548"/>
                    <a:pt x="65" y="548"/>
                  </a:cubicBezTo>
                  <a:cubicBezTo>
                    <a:pt x="72" y="549"/>
                    <a:pt x="72" y="549"/>
                    <a:pt x="72" y="549"/>
                  </a:cubicBezTo>
                  <a:cubicBezTo>
                    <a:pt x="72" y="549"/>
                    <a:pt x="73" y="554"/>
                    <a:pt x="71" y="554"/>
                  </a:cubicBezTo>
                  <a:cubicBezTo>
                    <a:pt x="68" y="554"/>
                    <a:pt x="66" y="555"/>
                    <a:pt x="66" y="555"/>
                  </a:cubicBezTo>
                  <a:cubicBezTo>
                    <a:pt x="67" y="561"/>
                    <a:pt x="67" y="561"/>
                    <a:pt x="67" y="561"/>
                  </a:cubicBezTo>
                  <a:cubicBezTo>
                    <a:pt x="67" y="561"/>
                    <a:pt x="70" y="559"/>
                    <a:pt x="71" y="559"/>
                  </a:cubicBezTo>
                  <a:cubicBezTo>
                    <a:pt x="72" y="559"/>
                    <a:pt x="74" y="560"/>
                    <a:pt x="74" y="560"/>
                  </a:cubicBezTo>
                  <a:cubicBezTo>
                    <a:pt x="80" y="559"/>
                    <a:pt x="80" y="559"/>
                    <a:pt x="80" y="559"/>
                  </a:cubicBezTo>
                  <a:cubicBezTo>
                    <a:pt x="82" y="555"/>
                    <a:pt x="82" y="555"/>
                    <a:pt x="82" y="555"/>
                  </a:cubicBezTo>
                  <a:cubicBezTo>
                    <a:pt x="86" y="555"/>
                    <a:pt x="86" y="555"/>
                    <a:pt x="86" y="555"/>
                  </a:cubicBezTo>
                  <a:cubicBezTo>
                    <a:pt x="83" y="558"/>
                    <a:pt x="83" y="558"/>
                    <a:pt x="83" y="558"/>
                  </a:cubicBezTo>
                  <a:cubicBezTo>
                    <a:pt x="82" y="561"/>
                    <a:pt x="82" y="561"/>
                    <a:pt x="82" y="561"/>
                  </a:cubicBezTo>
                  <a:cubicBezTo>
                    <a:pt x="73" y="561"/>
                    <a:pt x="73" y="561"/>
                    <a:pt x="73" y="561"/>
                  </a:cubicBezTo>
                  <a:cubicBezTo>
                    <a:pt x="71" y="562"/>
                    <a:pt x="71" y="562"/>
                    <a:pt x="71" y="562"/>
                  </a:cubicBezTo>
                  <a:cubicBezTo>
                    <a:pt x="71" y="562"/>
                    <a:pt x="71" y="567"/>
                    <a:pt x="73" y="567"/>
                  </a:cubicBezTo>
                  <a:cubicBezTo>
                    <a:pt x="76" y="567"/>
                    <a:pt x="80" y="566"/>
                    <a:pt x="80" y="566"/>
                  </a:cubicBezTo>
                  <a:cubicBezTo>
                    <a:pt x="80" y="566"/>
                    <a:pt x="83" y="567"/>
                    <a:pt x="84" y="566"/>
                  </a:cubicBezTo>
                  <a:cubicBezTo>
                    <a:pt x="86" y="565"/>
                    <a:pt x="88" y="563"/>
                    <a:pt x="88" y="563"/>
                  </a:cubicBezTo>
                  <a:cubicBezTo>
                    <a:pt x="96" y="563"/>
                    <a:pt x="96" y="563"/>
                    <a:pt x="96" y="563"/>
                  </a:cubicBezTo>
                  <a:cubicBezTo>
                    <a:pt x="96" y="563"/>
                    <a:pt x="100" y="560"/>
                    <a:pt x="102" y="561"/>
                  </a:cubicBezTo>
                  <a:cubicBezTo>
                    <a:pt x="104" y="562"/>
                    <a:pt x="99" y="565"/>
                    <a:pt x="101" y="566"/>
                  </a:cubicBezTo>
                  <a:cubicBezTo>
                    <a:pt x="103" y="567"/>
                    <a:pt x="109" y="569"/>
                    <a:pt x="109" y="569"/>
                  </a:cubicBezTo>
                  <a:cubicBezTo>
                    <a:pt x="115" y="568"/>
                    <a:pt x="115" y="568"/>
                    <a:pt x="115" y="568"/>
                  </a:cubicBezTo>
                  <a:cubicBezTo>
                    <a:pt x="114" y="570"/>
                    <a:pt x="114" y="570"/>
                    <a:pt x="114" y="570"/>
                  </a:cubicBezTo>
                  <a:cubicBezTo>
                    <a:pt x="109" y="571"/>
                    <a:pt x="109" y="571"/>
                    <a:pt x="109" y="571"/>
                  </a:cubicBezTo>
                  <a:cubicBezTo>
                    <a:pt x="109" y="571"/>
                    <a:pt x="103" y="570"/>
                    <a:pt x="103" y="573"/>
                  </a:cubicBezTo>
                  <a:cubicBezTo>
                    <a:pt x="102" y="575"/>
                    <a:pt x="102" y="577"/>
                    <a:pt x="104" y="577"/>
                  </a:cubicBezTo>
                  <a:cubicBezTo>
                    <a:pt x="107" y="577"/>
                    <a:pt x="112" y="578"/>
                    <a:pt x="112" y="578"/>
                  </a:cubicBezTo>
                  <a:cubicBezTo>
                    <a:pt x="112" y="578"/>
                    <a:pt x="115" y="574"/>
                    <a:pt x="118" y="575"/>
                  </a:cubicBezTo>
                  <a:cubicBezTo>
                    <a:pt x="122" y="576"/>
                    <a:pt x="126" y="587"/>
                    <a:pt x="126" y="587"/>
                  </a:cubicBezTo>
                  <a:cubicBezTo>
                    <a:pt x="126" y="587"/>
                    <a:pt x="131" y="593"/>
                    <a:pt x="137" y="594"/>
                  </a:cubicBezTo>
                  <a:cubicBezTo>
                    <a:pt x="143" y="594"/>
                    <a:pt x="152" y="589"/>
                    <a:pt x="152" y="589"/>
                  </a:cubicBezTo>
                  <a:cubicBezTo>
                    <a:pt x="163" y="586"/>
                    <a:pt x="163" y="586"/>
                    <a:pt x="163" y="586"/>
                  </a:cubicBezTo>
                  <a:cubicBezTo>
                    <a:pt x="170" y="580"/>
                    <a:pt x="170" y="580"/>
                    <a:pt x="170" y="580"/>
                  </a:cubicBezTo>
                  <a:cubicBezTo>
                    <a:pt x="180" y="575"/>
                    <a:pt x="180" y="575"/>
                    <a:pt x="180" y="575"/>
                  </a:cubicBezTo>
                  <a:cubicBezTo>
                    <a:pt x="181" y="576"/>
                    <a:pt x="181" y="576"/>
                    <a:pt x="181" y="576"/>
                  </a:cubicBezTo>
                  <a:cubicBezTo>
                    <a:pt x="171" y="582"/>
                    <a:pt x="171" y="582"/>
                    <a:pt x="171" y="582"/>
                  </a:cubicBezTo>
                  <a:cubicBezTo>
                    <a:pt x="166" y="589"/>
                    <a:pt x="166" y="589"/>
                    <a:pt x="166" y="589"/>
                  </a:cubicBezTo>
                  <a:cubicBezTo>
                    <a:pt x="161" y="590"/>
                    <a:pt x="161" y="590"/>
                    <a:pt x="161" y="590"/>
                  </a:cubicBezTo>
                  <a:cubicBezTo>
                    <a:pt x="161" y="590"/>
                    <a:pt x="151" y="597"/>
                    <a:pt x="151" y="599"/>
                  </a:cubicBezTo>
                  <a:cubicBezTo>
                    <a:pt x="150" y="602"/>
                    <a:pt x="152" y="605"/>
                    <a:pt x="148" y="606"/>
                  </a:cubicBezTo>
                  <a:cubicBezTo>
                    <a:pt x="144" y="607"/>
                    <a:pt x="132" y="608"/>
                    <a:pt x="130" y="605"/>
                  </a:cubicBezTo>
                  <a:cubicBezTo>
                    <a:pt x="128" y="602"/>
                    <a:pt x="121" y="600"/>
                    <a:pt x="118" y="599"/>
                  </a:cubicBezTo>
                  <a:cubicBezTo>
                    <a:pt x="115" y="599"/>
                    <a:pt x="102" y="597"/>
                    <a:pt x="99" y="600"/>
                  </a:cubicBezTo>
                  <a:cubicBezTo>
                    <a:pt x="97" y="602"/>
                    <a:pt x="100" y="608"/>
                    <a:pt x="100" y="608"/>
                  </a:cubicBezTo>
                  <a:cubicBezTo>
                    <a:pt x="100" y="608"/>
                    <a:pt x="98" y="609"/>
                    <a:pt x="94" y="610"/>
                  </a:cubicBezTo>
                  <a:cubicBezTo>
                    <a:pt x="90" y="611"/>
                    <a:pt x="88" y="607"/>
                    <a:pt x="86" y="608"/>
                  </a:cubicBezTo>
                  <a:cubicBezTo>
                    <a:pt x="83" y="609"/>
                    <a:pt x="81" y="623"/>
                    <a:pt x="81" y="623"/>
                  </a:cubicBezTo>
                  <a:cubicBezTo>
                    <a:pt x="70" y="628"/>
                    <a:pt x="70" y="628"/>
                    <a:pt x="70" y="628"/>
                  </a:cubicBezTo>
                  <a:cubicBezTo>
                    <a:pt x="69" y="631"/>
                    <a:pt x="69" y="631"/>
                    <a:pt x="69" y="631"/>
                  </a:cubicBezTo>
                  <a:cubicBezTo>
                    <a:pt x="56" y="636"/>
                    <a:pt x="56" y="636"/>
                    <a:pt x="56" y="636"/>
                  </a:cubicBezTo>
                  <a:cubicBezTo>
                    <a:pt x="55" y="640"/>
                    <a:pt x="55" y="640"/>
                    <a:pt x="55" y="640"/>
                  </a:cubicBezTo>
                  <a:cubicBezTo>
                    <a:pt x="55" y="640"/>
                    <a:pt x="51" y="641"/>
                    <a:pt x="50" y="643"/>
                  </a:cubicBezTo>
                  <a:cubicBezTo>
                    <a:pt x="48" y="644"/>
                    <a:pt x="47" y="647"/>
                    <a:pt x="47" y="647"/>
                  </a:cubicBezTo>
                  <a:cubicBezTo>
                    <a:pt x="38" y="652"/>
                    <a:pt x="38" y="652"/>
                    <a:pt x="38" y="652"/>
                  </a:cubicBezTo>
                  <a:cubicBezTo>
                    <a:pt x="34" y="653"/>
                    <a:pt x="34" y="653"/>
                    <a:pt x="34" y="653"/>
                  </a:cubicBezTo>
                  <a:cubicBezTo>
                    <a:pt x="34" y="653"/>
                    <a:pt x="25" y="652"/>
                    <a:pt x="23" y="654"/>
                  </a:cubicBezTo>
                  <a:cubicBezTo>
                    <a:pt x="20" y="656"/>
                    <a:pt x="21" y="662"/>
                    <a:pt x="21" y="662"/>
                  </a:cubicBezTo>
                  <a:cubicBezTo>
                    <a:pt x="30" y="661"/>
                    <a:pt x="30" y="661"/>
                    <a:pt x="30" y="661"/>
                  </a:cubicBezTo>
                  <a:cubicBezTo>
                    <a:pt x="30" y="658"/>
                    <a:pt x="30" y="658"/>
                    <a:pt x="30" y="658"/>
                  </a:cubicBezTo>
                  <a:cubicBezTo>
                    <a:pt x="30" y="658"/>
                    <a:pt x="35" y="660"/>
                    <a:pt x="36" y="661"/>
                  </a:cubicBezTo>
                  <a:cubicBezTo>
                    <a:pt x="37" y="662"/>
                    <a:pt x="41" y="670"/>
                    <a:pt x="41" y="670"/>
                  </a:cubicBezTo>
                  <a:cubicBezTo>
                    <a:pt x="48" y="665"/>
                    <a:pt x="48" y="665"/>
                    <a:pt x="48" y="665"/>
                  </a:cubicBezTo>
                  <a:cubicBezTo>
                    <a:pt x="47" y="662"/>
                    <a:pt x="47" y="662"/>
                    <a:pt x="47" y="662"/>
                  </a:cubicBezTo>
                  <a:cubicBezTo>
                    <a:pt x="47" y="662"/>
                    <a:pt x="52" y="655"/>
                    <a:pt x="52" y="656"/>
                  </a:cubicBezTo>
                  <a:cubicBezTo>
                    <a:pt x="52" y="657"/>
                    <a:pt x="53" y="660"/>
                    <a:pt x="53" y="660"/>
                  </a:cubicBezTo>
                  <a:cubicBezTo>
                    <a:pt x="53" y="660"/>
                    <a:pt x="61" y="657"/>
                    <a:pt x="62" y="657"/>
                  </a:cubicBezTo>
                  <a:cubicBezTo>
                    <a:pt x="63" y="656"/>
                    <a:pt x="66" y="652"/>
                    <a:pt x="66" y="652"/>
                  </a:cubicBezTo>
                  <a:cubicBezTo>
                    <a:pt x="66" y="652"/>
                    <a:pt x="72" y="654"/>
                    <a:pt x="74" y="653"/>
                  </a:cubicBezTo>
                  <a:cubicBezTo>
                    <a:pt x="78" y="653"/>
                    <a:pt x="84" y="652"/>
                    <a:pt x="85" y="653"/>
                  </a:cubicBezTo>
                  <a:cubicBezTo>
                    <a:pt x="85" y="654"/>
                    <a:pt x="86" y="658"/>
                    <a:pt x="86" y="658"/>
                  </a:cubicBezTo>
                  <a:cubicBezTo>
                    <a:pt x="89" y="656"/>
                    <a:pt x="89" y="656"/>
                    <a:pt x="89" y="656"/>
                  </a:cubicBezTo>
                  <a:cubicBezTo>
                    <a:pt x="90" y="650"/>
                    <a:pt x="90" y="650"/>
                    <a:pt x="90" y="650"/>
                  </a:cubicBezTo>
                  <a:cubicBezTo>
                    <a:pt x="93" y="659"/>
                    <a:pt x="93" y="659"/>
                    <a:pt x="93" y="659"/>
                  </a:cubicBezTo>
                  <a:cubicBezTo>
                    <a:pt x="100" y="659"/>
                    <a:pt x="100" y="659"/>
                    <a:pt x="100" y="659"/>
                  </a:cubicBezTo>
                  <a:cubicBezTo>
                    <a:pt x="100" y="659"/>
                    <a:pt x="101" y="666"/>
                    <a:pt x="104" y="666"/>
                  </a:cubicBezTo>
                  <a:cubicBezTo>
                    <a:pt x="109" y="668"/>
                    <a:pt x="112" y="662"/>
                    <a:pt x="112" y="662"/>
                  </a:cubicBezTo>
                  <a:cubicBezTo>
                    <a:pt x="115" y="660"/>
                    <a:pt x="115" y="660"/>
                    <a:pt x="115" y="660"/>
                  </a:cubicBezTo>
                  <a:cubicBezTo>
                    <a:pt x="114" y="656"/>
                    <a:pt x="114" y="656"/>
                    <a:pt x="114" y="656"/>
                  </a:cubicBezTo>
                  <a:cubicBezTo>
                    <a:pt x="118" y="653"/>
                    <a:pt x="118" y="653"/>
                    <a:pt x="118" y="653"/>
                  </a:cubicBezTo>
                  <a:cubicBezTo>
                    <a:pt x="119" y="647"/>
                    <a:pt x="119" y="647"/>
                    <a:pt x="119" y="647"/>
                  </a:cubicBezTo>
                  <a:cubicBezTo>
                    <a:pt x="122" y="645"/>
                    <a:pt x="122" y="645"/>
                    <a:pt x="122" y="645"/>
                  </a:cubicBezTo>
                  <a:cubicBezTo>
                    <a:pt x="122" y="639"/>
                    <a:pt x="122" y="639"/>
                    <a:pt x="122" y="639"/>
                  </a:cubicBezTo>
                  <a:cubicBezTo>
                    <a:pt x="123" y="644"/>
                    <a:pt x="123" y="644"/>
                    <a:pt x="123" y="644"/>
                  </a:cubicBezTo>
                  <a:cubicBezTo>
                    <a:pt x="123" y="644"/>
                    <a:pt x="129" y="641"/>
                    <a:pt x="141" y="641"/>
                  </a:cubicBezTo>
                  <a:cubicBezTo>
                    <a:pt x="153" y="642"/>
                    <a:pt x="160" y="653"/>
                    <a:pt x="160" y="653"/>
                  </a:cubicBezTo>
                  <a:cubicBezTo>
                    <a:pt x="162" y="657"/>
                    <a:pt x="162" y="657"/>
                    <a:pt x="162" y="657"/>
                  </a:cubicBezTo>
                  <a:cubicBezTo>
                    <a:pt x="164" y="655"/>
                    <a:pt x="164" y="655"/>
                    <a:pt x="164" y="655"/>
                  </a:cubicBezTo>
                  <a:cubicBezTo>
                    <a:pt x="164" y="655"/>
                    <a:pt x="161" y="654"/>
                    <a:pt x="163" y="652"/>
                  </a:cubicBezTo>
                  <a:cubicBezTo>
                    <a:pt x="165" y="648"/>
                    <a:pt x="171" y="652"/>
                    <a:pt x="171" y="652"/>
                  </a:cubicBezTo>
                  <a:cubicBezTo>
                    <a:pt x="177" y="652"/>
                    <a:pt x="177" y="652"/>
                    <a:pt x="177" y="652"/>
                  </a:cubicBezTo>
                  <a:cubicBezTo>
                    <a:pt x="178" y="653"/>
                    <a:pt x="182" y="657"/>
                    <a:pt x="184" y="655"/>
                  </a:cubicBezTo>
                  <a:cubicBezTo>
                    <a:pt x="187" y="654"/>
                    <a:pt x="185" y="650"/>
                    <a:pt x="185" y="650"/>
                  </a:cubicBezTo>
                  <a:cubicBezTo>
                    <a:pt x="185" y="650"/>
                    <a:pt x="178" y="647"/>
                    <a:pt x="180" y="646"/>
                  </a:cubicBezTo>
                  <a:cubicBezTo>
                    <a:pt x="182" y="645"/>
                    <a:pt x="185" y="649"/>
                    <a:pt x="186" y="648"/>
                  </a:cubicBezTo>
                  <a:cubicBezTo>
                    <a:pt x="188" y="648"/>
                    <a:pt x="195" y="646"/>
                    <a:pt x="195" y="646"/>
                  </a:cubicBezTo>
                  <a:cubicBezTo>
                    <a:pt x="195" y="646"/>
                    <a:pt x="199" y="649"/>
                    <a:pt x="201" y="649"/>
                  </a:cubicBezTo>
                  <a:cubicBezTo>
                    <a:pt x="202" y="649"/>
                    <a:pt x="203" y="646"/>
                    <a:pt x="203" y="646"/>
                  </a:cubicBezTo>
                  <a:cubicBezTo>
                    <a:pt x="203" y="646"/>
                    <a:pt x="209" y="648"/>
                    <a:pt x="211" y="647"/>
                  </a:cubicBezTo>
                  <a:cubicBezTo>
                    <a:pt x="213" y="646"/>
                    <a:pt x="212" y="642"/>
                    <a:pt x="212" y="642"/>
                  </a:cubicBezTo>
                  <a:cubicBezTo>
                    <a:pt x="212" y="642"/>
                    <a:pt x="216" y="648"/>
                    <a:pt x="218" y="648"/>
                  </a:cubicBezTo>
                  <a:cubicBezTo>
                    <a:pt x="220" y="648"/>
                    <a:pt x="220" y="643"/>
                    <a:pt x="220" y="644"/>
                  </a:cubicBezTo>
                  <a:cubicBezTo>
                    <a:pt x="221" y="646"/>
                    <a:pt x="224" y="649"/>
                    <a:pt x="224" y="649"/>
                  </a:cubicBezTo>
                  <a:cubicBezTo>
                    <a:pt x="224" y="649"/>
                    <a:pt x="226" y="643"/>
                    <a:pt x="229" y="646"/>
                  </a:cubicBezTo>
                  <a:cubicBezTo>
                    <a:pt x="232" y="649"/>
                    <a:pt x="231" y="654"/>
                    <a:pt x="232" y="654"/>
                  </a:cubicBezTo>
                  <a:cubicBezTo>
                    <a:pt x="234" y="654"/>
                    <a:pt x="237" y="653"/>
                    <a:pt x="237" y="653"/>
                  </a:cubicBezTo>
                  <a:cubicBezTo>
                    <a:pt x="237" y="653"/>
                    <a:pt x="248" y="650"/>
                    <a:pt x="257" y="652"/>
                  </a:cubicBezTo>
                  <a:cubicBezTo>
                    <a:pt x="264" y="654"/>
                    <a:pt x="270" y="659"/>
                    <a:pt x="276" y="659"/>
                  </a:cubicBezTo>
                  <a:cubicBezTo>
                    <a:pt x="281" y="659"/>
                    <a:pt x="283" y="657"/>
                    <a:pt x="283" y="657"/>
                  </a:cubicBezTo>
                  <a:cubicBezTo>
                    <a:pt x="295" y="656"/>
                    <a:pt x="295" y="656"/>
                    <a:pt x="295" y="656"/>
                  </a:cubicBezTo>
                  <a:cubicBezTo>
                    <a:pt x="301" y="649"/>
                    <a:pt x="301" y="649"/>
                    <a:pt x="301" y="649"/>
                  </a:cubicBezTo>
                  <a:cubicBezTo>
                    <a:pt x="310" y="653"/>
                    <a:pt x="310" y="653"/>
                    <a:pt x="310" y="653"/>
                  </a:cubicBezTo>
                  <a:cubicBezTo>
                    <a:pt x="310" y="653"/>
                    <a:pt x="309" y="643"/>
                    <a:pt x="312" y="643"/>
                  </a:cubicBezTo>
                  <a:cubicBezTo>
                    <a:pt x="315" y="643"/>
                    <a:pt x="318" y="644"/>
                    <a:pt x="318" y="644"/>
                  </a:cubicBezTo>
                  <a:cubicBezTo>
                    <a:pt x="328" y="641"/>
                    <a:pt x="328" y="641"/>
                    <a:pt x="328" y="641"/>
                  </a:cubicBezTo>
                  <a:cubicBezTo>
                    <a:pt x="329" y="631"/>
                    <a:pt x="329" y="631"/>
                    <a:pt x="329" y="631"/>
                  </a:cubicBezTo>
                  <a:cubicBezTo>
                    <a:pt x="332" y="627"/>
                    <a:pt x="332" y="627"/>
                    <a:pt x="332" y="627"/>
                  </a:cubicBezTo>
                  <a:cubicBezTo>
                    <a:pt x="331" y="625"/>
                    <a:pt x="331" y="625"/>
                    <a:pt x="331" y="625"/>
                  </a:cubicBezTo>
                  <a:cubicBezTo>
                    <a:pt x="310" y="626"/>
                    <a:pt x="310" y="626"/>
                    <a:pt x="310" y="626"/>
                  </a:cubicBezTo>
                  <a:cubicBezTo>
                    <a:pt x="307" y="625"/>
                    <a:pt x="307" y="625"/>
                    <a:pt x="307" y="625"/>
                  </a:cubicBezTo>
                  <a:cubicBezTo>
                    <a:pt x="311" y="623"/>
                    <a:pt x="311" y="623"/>
                    <a:pt x="311" y="623"/>
                  </a:cubicBezTo>
                  <a:cubicBezTo>
                    <a:pt x="311" y="623"/>
                    <a:pt x="312" y="621"/>
                    <a:pt x="309" y="620"/>
                  </a:cubicBezTo>
                  <a:cubicBezTo>
                    <a:pt x="306" y="618"/>
                    <a:pt x="302" y="621"/>
                    <a:pt x="302" y="621"/>
                  </a:cubicBezTo>
                  <a:cubicBezTo>
                    <a:pt x="296" y="621"/>
                    <a:pt x="296" y="621"/>
                    <a:pt x="296" y="621"/>
                  </a:cubicBezTo>
                  <a:cubicBezTo>
                    <a:pt x="303" y="617"/>
                    <a:pt x="303" y="617"/>
                    <a:pt x="303" y="617"/>
                  </a:cubicBezTo>
                  <a:cubicBezTo>
                    <a:pt x="298" y="614"/>
                    <a:pt x="298" y="614"/>
                    <a:pt x="298" y="614"/>
                  </a:cubicBezTo>
                  <a:cubicBezTo>
                    <a:pt x="295" y="614"/>
                    <a:pt x="295" y="614"/>
                    <a:pt x="295" y="614"/>
                  </a:cubicBezTo>
                  <a:cubicBezTo>
                    <a:pt x="293" y="615"/>
                    <a:pt x="293" y="615"/>
                    <a:pt x="293" y="615"/>
                  </a:cubicBezTo>
                  <a:cubicBezTo>
                    <a:pt x="290" y="615"/>
                    <a:pt x="290" y="615"/>
                    <a:pt x="290" y="615"/>
                  </a:cubicBezTo>
                  <a:cubicBezTo>
                    <a:pt x="292" y="614"/>
                    <a:pt x="292" y="614"/>
                    <a:pt x="292" y="614"/>
                  </a:cubicBezTo>
                  <a:cubicBezTo>
                    <a:pt x="294" y="612"/>
                    <a:pt x="294" y="612"/>
                    <a:pt x="294" y="612"/>
                  </a:cubicBezTo>
                  <a:cubicBezTo>
                    <a:pt x="298" y="612"/>
                    <a:pt x="298" y="612"/>
                    <a:pt x="298" y="612"/>
                  </a:cubicBezTo>
                  <a:cubicBezTo>
                    <a:pt x="307" y="613"/>
                    <a:pt x="307" y="613"/>
                    <a:pt x="307" y="613"/>
                  </a:cubicBezTo>
                  <a:cubicBezTo>
                    <a:pt x="312" y="609"/>
                    <a:pt x="312" y="609"/>
                    <a:pt x="312" y="609"/>
                  </a:cubicBezTo>
                  <a:cubicBezTo>
                    <a:pt x="309" y="607"/>
                    <a:pt x="309" y="607"/>
                    <a:pt x="309" y="607"/>
                  </a:cubicBezTo>
                  <a:cubicBezTo>
                    <a:pt x="313" y="606"/>
                    <a:pt x="313" y="606"/>
                    <a:pt x="313" y="606"/>
                  </a:cubicBezTo>
                  <a:cubicBezTo>
                    <a:pt x="314" y="599"/>
                    <a:pt x="314" y="599"/>
                    <a:pt x="314" y="599"/>
                  </a:cubicBezTo>
                  <a:cubicBezTo>
                    <a:pt x="308" y="601"/>
                    <a:pt x="308" y="601"/>
                    <a:pt x="308" y="601"/>
                  </a:cubicBezTo>
                  <a:cubicBezTo>
                    <a:pt x="306" y="599"/>
                    <a:pt x="306" y="599"/>
                    <a:pt x="306" y="599"/>
                  </a:cubicBezTo>
                  <a:cubicBezTo>
                    <a:pt x="315" y="596"/>
                    <a:pt x="315" y="596"/>
                    <a:pt x="315" y="596"/>
                  </a:cubicBezTo>
                  <a:cubicBezTo>
                    <a:pt x="316" y="594"/>
                    <a:pt x="316" y="594"/>
                    <a:pt x="316" y="594"/>
                  </a:cubicBezTo>
                  <a:cubicBezTo>
                    <a:pt x="319" y="598"/>
                    <a:pt x="319" y="598"/>
                    <a:pt x="319" y="598"/>
                  </a:cubicBezTo>
                  <a:cubicBezTo>
                    <a:pt x="319" y="598"/>
                    <a:pt x="324" y="598"/>
                    <a:pt x="327" y="596"/>
                  </a:cubicBezTo>
                  <a:cubicBezTo>
                    <a:pt x="330" y="595"/>
                    <a:pt x="327" y="592"/>
                    <a:pt x="327" y="592"/>
                  </a:cubicBezTo>
                  <a:cubicBezTo>
                    <a:pt x="329" y="590"/>
                    <a:pt x="329" y="590"/>
                    <a:pt x="329" y="590"/>
                  </a:cubicBezTo>
                  <a:cubicBezTo>
                    <a:pt x="323" y="587"/>
                    <a:pt x="323" y="587"/>
                    <a:pt x="323" y="587"/>
                  </a:cubicBezTo>
                  <a:cubicBezTo>
                    <a:pt x="328" y="585"/>
                    <a:pt x="328" y="585"/>
                    <a:pt x="328" y="585"/>
                  </a:cubicBezTo>
                  <a:cubicBezTo>
                    <a:pt x="328" y="582"/>
                    <a:pt x="328" y="582"/>
                    <a:pt x="328" y="582"/>
                  </a:cubicBezTo>
                  <a:cubicBezTo>
                    <a:pt x="330" y="582"/>
                    <a:pt x="330" y="582"/>
                    <a:pt x="330" y="582"/>
                  </a:cubicBezTo>
                  <a:cubicBezTo>
                    <a:pt x="331" y="587"/>
                    <a:pt x="331" y="587"/>
                    <a:pt x="331" y="587"/>
                  </a:cubicBezTo>
                  <a:cubicBezTo>
                    <a:pt x="331" y="587"/>
                    <a:pt x="343" y="583"/>
                    <a:pt x="345" y="580"/>
                  </a:cubicBezTo>
                  <a:cubicBezTo>
                    <a:pt x="348" y="577"/>
                    <a:pt x="345" y="569"/>
                    <a:pt x="348" y="567"/>
                  </a:cubicBezTo>
                  <a:cubicBezTo>
                    <a:pt x="351" y="564"/>
                    <a:pt x="357" y="553"/>
                    <a:pt x="355" y="545"/>
                  </a:cubicBezTo>
                  <a:cubicBezTo>
                    <a:pt x="354" y="535"/>
                    <a:pt x="342" y="526"/>
                    <a:pt x="342" y="526"/>
                  </a:cubicBezTo>
                  <a:close/>
                  <a:moveTo>
                    <a:pt x="217" y="652"/>
                  </a:moveTo>
                  <a:cubicBezTo>
                    <a:pt x="217" y="652"/>
                    <a:pt x="214" y="648"/>
                    <a:pt x="212" y="648"/>
                  </a:cubicBezTo>
                  <a:cubicBezTo>
                    <a:pt x="211" y="648"/>
                    <a:pt x="209" y="650"/>
                    <a:pt x="209" y="650"/>
                  </a:cubicBezTo>
                  <a:cubicBezTo>
                    <a:pt x="200" y="652"/>
                    <a:pt x="200" y="652"/>
                    <a:pt x="200" y="652"/>
                  </a:cubicBezTo>
                  <a:cubicBezTo>
                    <a:pt x="202" y="655"/>
                    <a:pt x="202" y="655"/>
                    <a:pt x="202" y="655"/>
                  </a:cubicBezTo>
                  <a:cubicBezTo>
                    <a:pt x="205" y="655"/>
                    <a:pt x="205" y="655"/>
                    <a:pt x="205" y="655"/>
                  </a:cubicBezTo>
                  <a:cubicBezTo>
                    <a:pt x="210" y="661"/>
                    <a:pt x="210" y="661"/>
                    <a:pt x="210" y="661"/>
                  </a:cubicBezTo>
                  <a:cubicBezTo>
                    <a:pt x="216" y="660"/>
                    <a:pt x="216" y="660"/>
                    <a:pt x="216" y="660"/>
                  </a:cubicBezTo>
                  <a:cubicBezTo>
                    <a:pt x="216" y="660"/>
                    <a:pt x="217" y="658"/>
                    <a:pt x="218" y="657"/>
                  </a:cubicBezTo>
                  <a:cubicBezTo>
                    <a:pt x="220" y="657"/>
                    <a:pt x="221" y="655"/>
                    <a:pt x="221" y="655"/>
                  </a:cubicBezTo>
                  <a:cubicBezTo>
                    <a:pt x="219" y="652"/>
                    <a:pt x="219" y="652"/>
                    <a:pt x="219" y="652"/>
                  </a:cubicBezTo>
                  <a:lnTo>
                    <a:pt x="217" y="652"/>
                  </a:lnTo>
                  <a:close/>
                  <a:moveTo>
                    <a:pt x="117" y="454"/>
                  </a:moveTo>
                  <a:cubicBezTo>
                    <a:pt x="115" y="458"/>
                    <a:pt x="115" y="458"/>
                    <a:pt x="115" y="458"/>
                  </a:cubicBezTo>
                  <a:cubicBezTo>
                    <a:pt x="112" y="456"/>
                    <a:pt x="112" y="456"/>
                    <a:pt x="112" y="456"/>
                  </a:cubicBezTo>
                  <a:cubicBezTo>
                    <a:pt x="111" y="459"/>
                    <a:pt x="111" y="459"/>
                    <a:pt x="111" y="459"/>
                  </a:cubicBezTo>
                  <a:cubicBezTo>
                    <a:pt x="115" y="465"/>
                    <a:pt x="115" y="465"/>
                    <a:pt x="115" y="465"/>
                  </a:cubicBezTo>
                  <a:cubicBezTo>
                    <a:pt x="115" y="465"/>
                    <a:pt x="115" y="470"/>
                    <a:pt x="121" y="471"/>
                  </a:cubicBezTo>
                  <a:cubicBezTo>
                    <a:pt x="128" y="472"/>
                    <a:pt x="129" y="466"/>
                    <a:pt x="129" y="466"/>
                  </a:cubicBezTo>
                  <a:cubicBezTo>
                    <a:pt x="135" y="465"/>
                    <a:pt x="135" y="465"/>
                    <a:pt x="135" y="465"/>
                  </a:cubicBezTo>
                  <a:cubicBezTo>
                    <a:pt x="136" y="463"/>
                    <a:pt x="136" y="463"/>
                    <a:pt x="136" y="463"/>
                  </a:cubicBezTo>
                  <a:cubicBezTo>
                    <a:pt x="130" y="460"/>
                    <a:pt x="130" y="460"/>
                    <a:pt x="130" y="460"/>
                  </a:cubicBezTo>
                  <a:cubicBezTo>
                    <a:pt x="128" y="453"/>
                    <a:pt x="128" y="453"/>
                    <a:pt x="128" y="453"/>
                  </a:cubicBezTo>
                  <a:cubicBezTo>
                    <a:pt x="121" y="452"/>
                    <a:pt x="121" y="452"/>
                    <a:pt x="121" y="452"/>
                  </a:cubicBezTo>
                  <a:lnTo>
                    <a:pt x="117" y="454"/>
                  </a:lnTo>
                  <a:close/>
                  <a:moveTo>
                    <a:pt x="134" y="391"/>
                  </a:moveTo>
                  <a:cubicBezTo>
                    <a:pt x="128" y="400"/>
                    <a:pt x="128" y="400"/>
                    <a:pt x="128" y="400"/>
                  </a:cubicBezTo>
                  <a:cubicBezTo>
                    <a:pt x="123" y="401"/>
                    <a:pt x="123" y="401"/>
                    <a:pt x="123" y="401"/>
                  </a:cubicBezTo>
                  <a:cubicBezTo>
                    <a:pt x="123" y="401"/>
                    <a:pt x="121" y="404"/>
                    <a:pt x="123" y="406"/>
                  </a:cubicBezTo>
                  <a:cubicBezTo>
                    <a:pt x="126" y="409"/>
                    <a:pt x="128" y="410"/>
                    <a:pt x="128" y="410"/>
                  </a:cubicBezTo>
                  <a:cubicBezTo>
                    <a:pt x="132" y="408"/>
                    <a:pt x="132" y="408"/>
                    <a:pt x="132" y="408"/>
                  </a:cubicBezTo>
                  <a:cubicBezTo>
                    <a:pt x="138" y="403"/>
                    <a:pt x="142" y="400"/>
                    <a:pt x="142" y="400"/>
                  </a:cubicBezTo>
                  <a:cubicBezTo>
                    <a:pt x="139" y="396"/>
                    <a:pt x="139" y="396"/>
                    <a:pt x="139" y="396"/>
                  </a:cubicBezTo>
                  <a:cubicBezTo>
                    <a:pt x="139" y="392"/>
                    <a:pt x="139" y="392"/>
                    <a:pt x="139" y="392"/>
                  </a:cubicBezTo>
                  <a:lnTo>
                    <a:pt x="134" y="391"/>
                  </a:lnTo>
                  <a:close/>
                  <a:moveTo>
                    <a:pt x="129" y="302"/>
                  </a:moveTo>
                  <a:cubicBezTo>
                    <a:pt x="126" y="301"/>
                    <a:pt x="126" y="301"/>
                    <a:pt x="126" y="301"/>
                  </a:cubicBezTo>
                  <a:cubicBezTo>
                    <a:pt x="122" y="305"/>
                    <a:pt x="122" y="305"/>
                    <a:pt x="122" y="305"/>
                  </a:cubicBezTo>
                  <a:cubicBezTo>
                    <a:pt x="121" y="317"/>
                    <a:pt x="121" y="317"/>
                    <a:pt x="121" y="317"/>
                  </a:cubicBezTo>
                  <a:cubicBezTo>
                    <a:pt x="121" y="317"/>
                    <a:pt x="125" y="322"/>
                    <a:pt x="128" y="319"/>
                  </a:cubicBezTo>
                  <a:cubicBezTo>
                    <a:pt x="130" y="317"/>
                    <a:pt x="129" y="313"/>
                    <a:pt x="129" y="313"/>
                  </a:cubicBezTo>
                  <a:cubicBezTo>
                    <a:pt x="131" y="309"/>
                    <a:pt x="131" y="309"/>
                    <a:pt x="131" y="309"/>
                  </a:cubicBezTo>
                  <a:lnTo>
                    <a:pt x="129" y="302"/>
                  </a:lnTo>
                  <a:close/>
                  <a:moveTo>
                    <a:pt x="135" y="292"/>
                  </a:moveTo>
                  <a:cubicBezTo>
                    <a:pt x="133" y="292"/>
                    <a:pt x="133" y="292"/>
                    <a:pt x="133" y="292"/>
                  </a:cubicBezTo>
                  <a:cubicBezTo>
                    <a:pt x="134" y="301"/>
                    <a:pt x="134" y="301"/>
                    <a:pt x="134" y="301"/>
                  </a:cubicBezTo>
                  <a:cubicBezTo>
                    <a:pt x="136" y="303"/>
                    <a:pt x="136" y="303"/>
                    <a:pt x="136" y="303"/>
                  </a:cubicBezTo>
                  <a:cubicBezTo>
                    <a:pt x="138" y="302"/>
                    <a:pt x="138" y="302"/>
                    <a:pt x="138" y="302"/>
                  </a:cubicBezTo>
                  <a:cubicBezTo>
                    <a:pt x="137" y="299"/>
                    <a:pt x="137" y="299"/>
                    <a:pt x="137" y="299"/>
                  </a:cubicBezTo>
                  <a:cubicBezTo>
                    <a:pt x="138" y="297"/>
                    <a:pt x="138" y="297"/>
                    <a:pt x="138" y="297"/>
                  </a:cubicBezTo>
                  <a:lnTo>
                    <a:pt x="135" y="292"/>
                  </a:lnTo>
                  <a:close/>
                  <a:moveTo>
                    <a:pt x="99" y="286"/>
                  </a:moveTo>
                  <a:cubicBezTo>
                    <a:pt x="99" y="283"/>
                    <a:pt x="100" y="280"/>
                    <a:pt x="100" y="280"/>
                  </a:cubicBezTo>
                  <a:cubicBezTo>
                    <a:pt x="92" y="283"/>
                    <a:pt x="92" y="283"/>
                    <a:pt x="92" y="283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87" y="282"/>
                    <a:pt x="87" y="282"/>
                    <a:pt x="87" y="282"/>
                  </a:cubicBezTo>
                  <a:cubicBezTo>
                    <a:pt x="87" y="282"/>
                    <a:pt x="84" y="283"/>
                    <a:pt x="83" y="287"/>
                  </a:cubicBezTo>
                  <a:cubicBezTo>
                    <a:pt x="83" y="291"/>
                    <a:pt x="82" y="293"/>
                    <a:pt x="82" y="293"/>
                  </a:cubicBezTo>
                  <a:cubicBezTo>
                    <a:pt x="84" y="293"/>
                    <a:pt x="84" y="293"/>
                    <a:pt x="84" y="293"/>
                  </a:cubicBezTo>
                  <a:cubicBezTo>
                    <a:pt x="88" y="286"/>
                    <a:pt x="88" y="286"/>
                    <a:pt x="88" y="286"/>
                  </a:cubicBezTo>
                  <a:cubicBezTo>
                    <a:pt x="93" y="287"/>
                    <a:pt x="93" y="287"/>
                    <a:pt x="93" y="287"/>
                  </a:cubicBezTo>
                  <a:cubicBezTo>
                    <a:pt x="93" y="291"/>
                    <a:pt x="93" y="291"/>
                    <a:pt x="93" y="291"/>
                  </a:cubicBezTo>
                  <a:cubicBezTo>
                    <a:pt x="93" y="291"/>
                    <a:pt x="89" y="290"/>
                    <a:pt x="89" y="291"/>
                  </a:cubicBezTo>
                  <a:cubicBezTo>
                    <a:pt x="89" y="292"/>
                    <a:pt x="90" y="296"/>
                    <a:pt x="90" y="296"/>
                  </a:cubicBezTo>
                  <a:cubicBezTo>
                    <a:pt x="90" y="296"/>
                    <a:pt x="86" y="297"/>
                    <a:pt x="86" y="299"/>
                  </a:cubicBezTo>
                  <a:cubicBezTo>
                    <a:pt x="87" y="301"/>
                    <a:pt x="92" y="299"/>
                    <a:pt x="92" y="299"/>
                  </a:cubicBezTo>
                  <a:cubicBezTo>
                    <a:pt x="92" y="299"/>
                    <a:pt x="97" y="299"/>
                    <a:pt x="99" y="295"/>
                  </a:cubicBezTo>
                  <a:cubicBezTo>
                    <a:pt x="100" y="292"/>
                    <a:pt x="97" y="291"/>
                    <a:pt x="97" y="291"/>
                  </a:cubicBezTo>
                  <a:cubicBezTo>
                    <a:pt x="99" y="289"/>
                    <a:pt x="99" y="289"/>
                    <a:pt x="99" y="289"/>
                  </a:cubicBezTo>
                  <a:lnTo>
                    <a:pt x="99" y="286"/>
                  </a:lnTo>
                  <a:close/>
                  <a:moveTo>
                    <a:pt x="111" y="283"/>
                  </a:moveTo>
                  <a:cubicBezTo>
                    <a:pt x="118" y="271"/>
                    <a:pt x="118" y="271"/>
                    <a:pt x="118" y="271"/>
                  </a:cubicBezTo>
                  <a:cubicBezTo>
                    <a:pt x="115" y="272"/>
                    <a:pt x="115" y="272"/>
                    <a:pt x="115" y="272"/>
                  </a:cubicBezTo>
                  <a:cubicBezTo>
                    <a:pt x="111" y="276"/>
                    <a:pt x="111" y="276"/>
                    <a:pt x="111" y="276"/>
                  </a:cubicBezTo>
                  <a:cubicBezTo>
                    <a:pt x="107" y="276"/>
                    <a:pt x="107" y="276"/>
                    <a:pt x="107" y="276"/>
                  </a:cubicBezTo>
                  <a:cubicBezTo>
                    <a:pt x="106" y="280"/>
                    <a:pt x="106" y="280"/>
                    <a:pt x="106" y="280"/>
                  </a:cubicBezTo>
                  <a:cubicBezTo>
                    <a:pt x="110" y="280"/>
                    <a:pt x="110" y="280"/>
                    <a:pt x="110" y="280"/>
                  </a:cubicBezTo>
                  <a:cubicBezTo>
                    <a:pt x="109" y="281"/>
                    <a:pt x="109" y="281"/>
                    <a:pt x="109" y="281"/>
                  </a:cubicBezTo>
                  <a:cubicBezTo>
                    <a:pt x="102" y="283"/>
                    <a:pt x="102" y="283"/>
                    <a:pt x="102" y="283"/>
                  </a:cubicBezTo>
                  <a:cubicBezTo>
                    <a:pt x="101" y="287"/>
                    <a:pt x="101" y="287"/>
                    <a:pt x="101" y="287"/>
                  </a:cubicBezTo>
                  <a:cubicBezTo>
                    <a:pt x="102" y="291"/>
                    <a:pt x="102" y="291"/>
                    <a:pt x="102" y="291"/>
                  </a:cubicBezTo>
                  <a:lnTo>
                    <a:pt x="111" y="283"/>
                  </a:lnTo>
                  <a:close/>
                  <a:moveTo>
                    <a:pt x="103" y="269"/>
                  </a:moveTo>
                  <a:cubicBezTo>
                    <a:pt x="103" y="269"/>
                    <a:pt x="102" y="267"/>
                    <a:pt x="99" y="268"/>
                  </a:cubicBezTo>
                  <a:cubicBezTo>
                    <a:pt x="97" y="269"/>
                    <a:pt x="97" y="272"/>
                    <a:pt x="97" y="272"/>
                  </a:cubicBezTo>
                  <a:cubicBezTo>
                    <a:pt x="100" y="274"/>
                    <a:pt x="100" y="274"/>
                    <a:pt x="100" y="274"/>
                  </a:cubicBezTo>
                  <a:cubicBezTo>
                    <a:pt x="100" y="271"/>
                    <a:pt x="100" y="271"/>
                    <a:pt x="100" y="271"/>
                  </a:cubicBezTo>
                  <a:lnTo>
                    <a:pt x="103" y="269"/>
                  </a:lnTo>
                  <a:close/>
                  <a:moveTo>
                    <a:pt x="81" y="236"/>
                  </a:moveTo>
                  <a:cubicBezTo>
                    <a:pt x="79" y="242"/>
                    <a:pt x="79" y="242"/>
                    <a:pt x="79" y="242"/>
                  </a:cubicBezTo>
                  <a:cubicBezTo>
                    <a:pt x="81" y="243"/>
                    <a:pt x="81" y="243"/>
                    <a:pt x="81" y="243"/>
                  </a:cubicBezTo>
                  <a:cubicBezTo>
                    <a:pt x="85" y="239"/>
                    <a:pt x="85" y="239"/>
                    <a:pt x="85" y="239"/>
                  </a:cubicBezTo>
                  <a:cubicBezTo>
                    <a:pt x="88" y="238"/>
                    <a:pt x="88" y="238"/>
                    <a:pt x="88" y="238"/>
                  </a:cubicBezTo>
                  <a:cubicBezTo>
                    <a:pt x="89" y="236"/>
                    <a:pt x="89" y="236"/>
                    <a:pt x="89" y="236"/>
                  </a:cubicBezTo>
                  <a:cubicBezTo>
                    <a:pt x="86" y="235"/>
                    <a:pt x="86" y="235"/>
                    <a:pt x="86" y="235"/>
                  </a:cubicBezTo>
                  <a:cubicBezTo>
                    <a:pt x="84" y="237"/>
                    <a:pt x="84" y="237"/>
                    <a:pt x="84" y="237"/>
                  </a:cubicBezTo>
                  <a:lnTo>
                    <a:pt x="81" y="236"/>
                  </a:lnTo>
                  <a:close/>
                  <a:moveTo>
                    <a:pt x="99" y="230"/>
                  </a:moveTo>
                  <a:cubicBezTo>
                    <a:pt x="92" y="234"/>
                    <a:pt x="92" y="234"/>
                    <a:pt x="92" y="234"/>
                  </a:cubicBezTo>
                  <a:cubicBezTo>
                    <a:pt x="96" y="236"/>
                    <a:pt x="96" y="236"/>
                    <a:pt x="96" y="236"/>
                  </a:cubicBezTo>
                  <a:cubicBezTo>
                    <a:pt x="101" y="232"/>
                    <a:pt x="101" y="232"/>
                    <a:pt x="101" y="232"/>
                  </a:cubicBezTo>
                  <a:lnTo>
                    <a:pt x="99" y="230"/>
                  </a:lnTo>
                  <a:close/>
                  <a:moveTo>
                    <a:pt x="125" y="255"/>
                  </a:moveTo>
                  <a:cubicBezTo>
                    <a:pt x="126" y="252"/>
                    <a:pt x="126" y="252"/>
                    <a:pt x="126" y="252"/>
                  </a:cubicBezTo>
                  <a:cubicBezTo>
                    <a:pt x="121" y="247"/>
                    <a:pt x="121" y="247"/>
                    <a:pt x="121" y="247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2" y="235"/>
                    <a:pt x="112" y="235"/>
                    <a:pt x="112" y="235"/>
                  </a:cubicBezTo>
                  <a:cubicBezTo>
                    <a:pt x="110" y="235"/>
                    <a:pt x="110" y="235"/>
                    <a:pt x="110" y="235"/>
                  </a:cubicBezTo>
                  <a:cubicBezTo>
                    <a:pt x="109" y="237"/>
                    <a:pt x="109" y="237"/>
                    <a:pt x="109" y="237"/>
                  </a:cubicBezTo>
                  <a:cubicBezTo>
                    <a:pt x="106" y="236"/>
                    <a:pt x="106" y="236"/>
                    <a:pt x="106" y="236"/>
                  </a:cubicBezTo>
                  <a:cubicBezTo>
                    <a:pt x="103" y="239"/>
                    <a:pt x="103" y="239"/>
                    <a:pt x="103" y="239"/>
                  </a:cubicBezTo>
                  <a:cubicBezTo>
                    <a:pt x="110" y="245"/>
                    <a:pt x="110" y="245"/>
                    <a:pt x="110" y="245"/>
                  </a:cubicBezTo>
                  <a:cubicBezTo>
                    <a:pt x="110" y="245"/>
                    <a:pt x="114" y="244"/>
                    <a:pt x="114" y="246"/>
                  </a:cubicBezTo>
                  <a:cubicBezTo>
                    <a:pt x="115" y="248"/>
                    <a:pt x="109" y="248"/>
                    <a:pt x="109" y="248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5" y="252"/>
                    <a:pt x="114" y="251"/>
                    <a:pt x="114" y="252"/>
                  </a:cubicBezTo>
                  <a:cubicBezTo>
                    <a:pt x="113" y="254"/>
                    <a:pt x="103" y="254"/>
                    <a:pt x="103" y="254"/>
                  </a:cubicBezTo>
                  <a:cubicBezTo>
                    <a:pt x="102" y="255"/>
                    <a:pt x="102" y="255"/>
                    <a:pt x="102" y="255"/>
                  </a:cubicBezTo>
                  <a:cubicBezTo>
                    <a:pt x="99" y="251"/>
                    <a:pt x="99" y="251"/>
                    <a:pt x="99" y="251"/>
                  </a:cubicBezTo>
                  <a:cubicBezTo>
                    <a:pt x="96" y="252"/>
                    <a:pt x="96" y="252"/>
                    <a:pt x="96" y="252"/>
                  </a:cubicBezTo>
                  <a:cubicBezTo>
                    <a:pt x="100" y="258"/>
                    <a:pt x="100" y="258"/>
                    <a:pt x="100" y="258"/>
                  </a:cubicBezTo>
                  <a:cubicBezTo>
                    <a:pt x="103" y="260"/>
                    <a:pt x="103" y="260"/>
                    <a:pt x="103" y="260"/>
                  </a:cubicBezTo>
                  <a:cubicBezTo>
                    <a:pt x="106" y="259"/>
                    <a:pt x="106" y="259"/>
                    <a:pt x="106" y="259"/>
                  </a:cubicBezTo>
                  <a:cubicBezTo>
                    <a:pt x="107" y="259"/>
                    <a:pt x="107" y="259"/>
                    <a:pt x="107" y="259"/>
                  </a:cubicBezTo>
                  <a:cubicBezTo>
                    <a:pt x="117" y="256"/>
                    <a:pt x="117" y="256"/>
                    <a:pt x="117" y="256"/>
                  </a:cubicBezTo>
                  <a:cubicBezTo>
                    <a:pt x="117" y="259"/>
                    <a:pt x="117" y="259"/>
                    <a:pt x="117" y="259"/>
                  </a:cubicBezTo>
                  <a:cubicBezTo>
                    <a:pt x="122" y="256"/>
                    <a:pt x="122" y="256"/>
                    <a:pt x="122" y="256"/>
                  </a:cubicBezTo>
                  <a:cubicBezTo>
                    <a:pt x="122" y="256"/>
                    <a:pt x="120" y="255"/>
                    <a:pt x="120" y="254"/>
                  </a:cubicBezTo>
                  <a:cubicBezTo>
                    <a:pt x="121" y="252"/>
                    <a:pt x="125" y="255"/>
                    <a:pt x="125" y="255"/>
                  </a:cubicBezTo>
                  <a:close/>
                  <a:moveTo>
                    <a:pt x="133" y="246"/>
                  </a:moveTo>
                  <a:cubicBezTo>
                    <a:pt x="130" y="250"/>
                    <a:pt x="130" y="250"/>
                    <a:pt x="130" y="250"/>
                  </a:cubicBezTo>
                  <a:cubicBezTo>
                    <a:pt x="135" y="248"/>
                    <a:pt x="135" y="248"/>
                    <a:pt x="135" y="248"/>
                  </a:cubicBezTo>
                  <a:lnTo>
                    <a:pt x="133" y="246"/>
                  </a:lnTo>
                  <a:close/>
                  <a:moveTo>
                    <a:pt x="117" y="217"/>
                  </a:moveTo>
                  <a:cubicBezTo>
                    <a:pt x="114" y="219"/>
                    <a:pt x="114" y="219"/>
                    <a:pt x="114" y="219"/>
                  </a:cubicBezTo>
                  <a:cubicBezTo>
                    <a:pt x="116" y="221"/>
                    <a:pt x="116" y="221"/>
                    <a:pt x="116" y="221"/>
                  </a:cubicBezTo>
                  <a:lnTo>
                    <a:pt x="117" y="217"/>
                  </a:lnTo>
                  <a:close/>
                  <a:moveTo>
                    <a:pt x="114" y="211"/>
                  </a:moveTo>
                  <a:cubicBezTo>
                    <a:pt x="112" y="208"/>
                    <a:pt x="112" y="208"/>
                    <a:pt x="112" y="208"/>
                  </a:cubicBezTo>
                  <a:cubicBezTo>
                    <a:pt x="107" y="211"/>
                    <a:pt x="107" y="211"/>
                    <a:pt x="107" y="211"/>
                  </a:cubicBezTo>
                  <a:cubicBezTo>
                    <a:pt x="110" y="216"/>
                    <a:pt x="110" y="216"/>
                    <a:pt x="110" y="216"/>
                  </a:cubicBezTo>
                  <a:cubicBezTo>
                    <a:pt x="113" y="214"/>
                    <a:pt x="113" y="214"/>
                    <a:pt x="113" y="214"/>
                  </a:cubicBezTo>
                  <a:lnTo>
                    <a:pt x="114" y="211"/>
                  </a:lnTo>
                  <a:close/>
                  <a:moveTo>
                    <a:pt x="106" y="204"/>
                  </a:moveTo>
                  <a:cubicBezTo>
                    <a:pt x="102" y="204"/>
                    <a:pt x="102" y="204"/>
                    <a:pt x="102" y="204"/>
                  </a:cubicBezTo>
                  <a:cubicBezTo>
                    <a:pt x="106" y="208"/>
                    <a:pt x="106" y="208"/>
                    <a:pt x="106" y="208"/>
                  </a:cubicBezTo>
                  <a:lnTo>
                    <a:pt x="106" y="204"/>
                  </a:lnTo>
                  <a:close/>
                  <a:moveTo>
                    <a:pt x="71" y="205"/>
                  </a:moveTo>
                  <a:cubicBezTo>
                    <a:pt x="80" y="201"/>
                    <a:pt x="78" y="197"/>
                    <a:pt x="70" y="200"/>
                  </a:cubicBezTo>
                  <a:cubicBezTo>
                    <a:pt x="62" y="204"/>
                    <a:pt x="71" y="205"/>
                    <a:pt x="71" y="205"/>
                  </a:cubicBezTo>
                  <a:close/>
                  <a:moveTo>
                    <a:pt x="80" y="198"/>
                  </a:moveTo>
                  <a:cubicBezTo>
                    <a:pt x="82" y="197"/>
                    <a:pt x="82" y="197"/>
                    <a:pt x="82" y="197"/>
                  </a:cubicBezTo>
                  <a:cubicBezTo>
                    <a:pt x="79" y="193"/>
                    <a:pt x="79" y="193"/>
                    <a:pt x="79" y="193"/>
                  </a:cubicBezTo>
                  <a:cubicBezTo>
                    <a:pt x="82" y="193"/>
                    <a:pt x="82" y="193"/>
                    <a:pt x="82" y="193"/>
                  </a:cubicBezTo>
                  <a:cubicBezTo>
                    <a:pt x="82" y="189"/>
                    <a:pt x="82" y="189"/>
                    <a:pt x="82" y="189"/>
                  </a:cubicBezTo>
                  <a:cubicBezTo>
                    <a:pt x="84" y="188"/>
                    <a:pt x="84" y="188"/>
                    <a:pt x="84" y="188"/>
                  </a:cubicBezTo>
                  <a:cubicBezTo>
                    <a:pt x="84" y="188"/>
                    <a:pt x="85" y="186"/>
                    <a:pt x="84" y="183"/>
                  </a:cubicBezTo>
                  <a:cubicBezTo>
                    <a:pt x="84" y="179"/>
                    <a:pt x="81" y="179"/>
                    <a:pt x="81" y="179"/>
                  </a:cubicBezTo>
                  <a:cubicBezTo>
                    <a:pt x="79" y="185"/>
                    <a:pt x="79" y="185"/>
                    <a:pt x="79" y="185"/>
                  </a:cubicBezTo>
                  <a:cubicBezTo>
                    <a:pt x="79" y="185"/>
                    <a:pt x="77" y="182"/>
                    <a:pt x="77" y="185"/>
                  </a:cubicBezTo>
                  <a:cubicBezTo>
                    <a:pt x="76" y="188"/>
                    <a:pt x="74" y="195"/>
                    <a:pt x="76" y="196"/>
                  </a:cubicBezTo>
                  <a:cubicBezTo>
                    <a:pt x="77" y="197"/>
                    <a:pt x="80" y="198"/>
                    <a:pt x="80" y="198"/>
                  </a:cubicBezTo>
                  <a:close/>
                  <a:moveTo>
                    <a:pt x="85" y="173"/>
                  </a:moveTo>
                  <a:cubicBezTo>
                    <a:pt x="84" y="171"/>
                    <a:pt x="84" y="171"/>
                    <a:pt x="84" y="171"/>
                  </a:cubicBezTo>
                  <a:cubicBezTo>
                    <a:pt x="81" y="171"/>
                    <a:pt x="81" y="171"/>
                    <a:pt x="81" y="171"/>
                  </a:cubicBezTo>
                  <a:cubicBezTo>
                    <a:pt x="82" y="176"/>
                    <a:pt x="82" y="176"/>
                    <a:pt x="82" y="176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3"/>
                    <a:pt x="88" y="173"/>
                    <a:pt x="88" y="173"/>
                  </a:cubicBezTo>
                  <a:lnTo>
                    <a:pt x="85" y="173"/>
                  </a:lnTo>
                  <a:close/>
                  <a:moveTo>
                    <a:pt x="123" y="212"/>
                  </a:moveTo>
                  <a:cubicBezTo>
                    <a:pt x="127" y="212"/>
                    <a:pt x="132" y="207"/>
                    <a:pt x="132" y="207"/>
                  </a:cubicBezTo>
                  <a:cubicBezTo>
                    <a:pt x="132" y="205"/>
                    <a:pt x="132" y="205"/>
                    <a:pt x="132" y="205"/>
                  </a:cubicBezTo>
                  <a:cubicBezTo>
                    <a:pt x="132" y="205"/>
                    <a:pt x="136" y="205"/>
                    <a:pt x="136" y="203"/>
                  </a:cubicBezTo>
                  <a:cubicBezTo>
                    <a:pt x="137" y="200"/>
                    <a:pt x="131" y="199"/>
                    <a:pt x="131" y="199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126" y="188"/>
                    <a:pt x="126" y="188"/>
                    <a:pt x="126" y="188"/>
                  </a:cubicBezTo>
                  <a:cubicBezTo>
                    <a:pt x="123" y="187"/>
                    <a:pt x="123" y="187"/>
                    <a:pt x="123" y="187"/>
                  </a:cubicBezTo>
                  <a:cubicBezTo>
                    <a:pt x="123" y="187"/>
                    <a:pt x="128" y="183"/>
                    <a:pt x="128" y="176"/>
                  </a:cubicBezTo>
                  <a:cubicBezTo>
                    <a:pt x="128" y="170"/>
                    <a:pt x="125" y="167"/>
                    <a:pt x="125" y="167"/>
                  </a:cubicBezTo>
                  <a:cubicBezTo>
                    <a:pt x="119" y="170"/>
                    <a:pt x="119" y="170"/>
                    <a:pt x="119" y="170"/>
                  </a:cubicBezTo>
                  <a:cubicBezTo>
                    <a:pt x="119" y="179"/>
                    <a:pt x="119" y="179"/>
                    <a:pt x="119" y="179"/>
                  </a:cubicBezTo>
                  <a:cubicBezTo>
                    <a:pt x="114" y="176"/>
                    <a:pt x="114" y="176"/>
                    <a:pt x="114" y="176"/>
                  </a:cubicBezTo>
                  <a:cubicBezTo>
                    <a:pt x="112" y="170"/>
                    <a:pt x="112" y="170"/>
                    <a:pt x="112" y="170"/>
                  </a:cubicBezTo>
                  <a:cubicBezTo>
                    <a:pt x="112" y="170"/>
                    <a:pt x="110" y="170"/>
                    <a:pt x="111" y="173"/>
                  </a:cubicBezTo>
                  <a:cubicBezTo>
                    <a:pt x="111" y="176"/>
                    <a:pt x="112" y="177"/>
                    <a:pt x="112" y="177"/>
                  </a:cubicBezTo>
                  <a:cubicBezTo>
                    <a:pt x="109" y="180"/>
                    <a:pt x="109" y="180"/>
                    <a:pt x="109" y="180"/>
                  </a:cubicBezTo>
                  <a:cubicBezTo>
                    <a:pt x="106" y="174"/>
                    <a:pt x="106" y="174"/>
                    <a:pt x="106" y="174"/>
                  </a:cubicBezTo>
                  <a:cubicBezTo>
                    <a:pt x="103" y="179"/>
                    <a:pt x="103" y="179"/>
                    <a:pt x="103" y="179"/>
                  </a:cubicBezTo>
                  <a:cubicBezTo>
                    <a:pt x="107" y="187"/>
                    <a:pt x="107" y="187"/>
                    <a:pt x="107" y="187"/>
                  </a:cubicBezTo>
                  <a:cubicBezTo>
                    <a:pt x="112" y="184"/>
                    <a:pt x="112" y="184"/>
                    <a:pt x="112" y="184"/>
                  </a:cubicBezTo>
                  <a:cubicBezTo>
                    <a:pt x="115" y="190"/>
                    <a:pt x="115" y="190"/>
                    <a:pt x="115" y="190"/>
                  </a:cubicBezTo>
                  <a:cubicBezTo>
                    <a:pt x="115" y="190"/>
                    <a:pt x="112" y="188"/>
                    <a:pt x="112" y="190"/>
                  </a:cubicBezTo>
                  <a:cubicBezTo>
                    <a:pt x="112" y="191"/>
                    <a:pt x="112" y="200"/>
                    <a:pt x="114" y="201"/>
                  </a:cubicBezTo>
                  <a:cubicBezTo>
                    <a:pt x="117" y="202"/>
                    <a:pt x="118" y="199"/>
                    <a:pt x="120" y="200"/>
                  </a:cubicBezTo>
                  <a:cubicBezTo>
                    <a:pt x="121" y="201"/>
                    <a:pt x="121" y="205"/>
                    <a:pt x="121" y="205"/>
                  </a:cubicBezTo>
                  <a:cubicBezTo>
                    <a:pt x="125" y="200"/>
                    <a:pt x="125" y="200"/>
                    <a:pt x="125" y="200"/>
                  </a:cubicBezTo>
                  <a:cubicBezTo>
                    <a:pt x="127" y="203"/>
                    <a:pt x="127" y="203"/>
                    <a:pt x="127" y="203"/>
                  </a:cubicBezTo>
                  <a:cubicBezTo>
                    <a:pt x="131" y="203"/>
                    <a:pt x="131" y="203"/>
                    <a:pt x="131" y="203"/>
                  </a:cubicBezTo>
                  <a:cubicBezTo>
                    <a:pt x="131" y="203"/>
                    <a:pt x="128" y="205"/>
                    <a:pt x="126" y="206"/>
                  </a:cubicBezTo>
                  <a:cubicBezTo>
                    <a:pt x="123" y="208"/>
                    <a:pt x="121" y="211"/>
                    <a:pt x="123" y="212"/>
                  </a:cubicBezTo>
                  <a:close/>
                  <a:moveTo>
                    <a:pt x="128" y="186"/>
                  </a:moveTo>
                  <a:cubicBezTo>
                    <a:pt x="128" y="190"/>
                    <a:pt x="128" y="190"/>
                    <a:pt x="128" y="190"/>
                  </a:cubicBezTo>
                  <a:cubicBezTo>
                    <a:pt x="128" y="192"/>
                    <a:pt x="128" y="192"/>
                    <a:pt x="128" y="192"/>
                  </a:cubicBezTo>
                  <a:cubicBezTo>
                    <a:pt x="130" y="190"/>
                    <a:pt x="130" y="190"/>
                    <a:pt x="130" y="190"/>
                  </a:cubicBezTo>
                  <a:cubicBezTo>
                    <a:pt x="129" y="187"/>
                    <a:pt x="129" y="187"/>
                    <a:pt x="129" y="187"/>
                  </a:cubicBezTo>
                  <a:cubicBezTo>
                    <a:pt x="131" y="183"/>
                    <a:pt x="131" y="183"/>
                    <a:pt x="131" y="183"/>
                  </a:cubicBezTo>
                  <a:cubicBezTo>
                    <a:pt x="131" y="183"/>
                    <a:pt x="128" y="185"/>
                    <a:pt x="128" y="186"/>
                  </a:cubicBezTo>
                  <a:close/>
                  <a:moveTo>
                    <a:pt x="132" y="196"/>
                  </a:moveTo>
                  <a:cubicBezTo>
                    <a:pt x="131" y="191"/>
                    <a:pt x="131" y="191"/>
                    <a:pt x="131" y="191"/>
                  </a:cubicBezTo>
                  <a:cubicBezTo>
                    <a:pt x="129" y="193"/>
                    <a:pt x="129" y="193"/>
                    <a:pt x="129" y="193"/>
                  </a:cubicBezTo>
                  <a:lnTo>
                    <a:pt x="132" y="196"/>
                  </a:lnTo>
                  <a:close/>
                  <a:moveTo>
                    <a:pt x="135" y="173"/>
                  </a:moveTo>
                  <a:cubicBezTo>
                    <a:pt x="134" y="174"/>
                    <a:pt x="134" y="174"/>
                    <a:pt x="134" y="174"/>
                  </a:cubicBezTo>
                  <a:cubicBezTo>
                    <a:pt x="133" y="180"/>
                    <a:pt x="133" y="180"/>
                    <a:pt x="133" y="180"/>
                  </a:cubicBezTo>
                  <a:cubicBezTo>
                    <a:pt x="133" y="180"/>
                    <a:pt x="135" y="181"/>
                    <a:pt x="135" y="179"/>
                  </a:cubicBezTo>
                  <a:lnTo>
                    <a:pt x="135" y="173"/>
                  </a:lnTo>
                  <a:close/>
                  <a:moveTo>
                    <a:pt x="87" y="170"/>
                  </a:moveTo>
                  <a:cubicBezTo>
                    <a:pt x="89" y="170"/>
                    <a:pt x="93" y="172"/>
                    <a:pt x="93" y="172"/>
                  </a:cubicBezTo>
                  <a:cubicBezTo>
                    <a:pt x="93" y="166"/>
                    <a:pt x="93" y="166"/>
                    <a:pt x="93" y="166"/>
                  </a:cubicBezTo>
                  <a:cubicBezTo>
                    <a:pt x="95" y="166"/>
                    <a:pt x="95" y="166"/>
                    <a:pt x="95" y="166"/>
                  </a:cubicBezTo>
                  <a:cubicBezTo>
                    <a:pt x="96" y="165"/>
                    <a:pt x="96" y="165"/>
                    <a:pt x="96" y="165"/>
                  </a:cubicBezTo>
                  <a:cubicBezTo>
                    <a:pt x="94" y="163"/>
                    <a:pt x="94" y="163"/>
                    <a:pt x="94" y="163"/>
                  </a:cubicBezTo>
                  <a:cubicBezTo>
                    <a:pt x="97" y="158"/>
                    <a:pt x="97" y="158"/>
                    <a:pt x="97" y="158"/>
                  </a:cubicBezTo>
                  <a:cubicBezTo>
                    <a:pt x="95" y="158"/>
                    <a:pt x="95" y="158"/>
                    <a:pt x="95" y="158"/>
                  </a:cubicBezTo>
                  <a:cubicBezTo>
                    <a:pt x="90" y="161"/>
                    <a:pt x="90" y="161"/>
                    <a:pt x="90" y="161"/>
                  </a:cubicBezTo>
                  <a:cubicBezTo>
                    <a:pt x="83" y="160"/>
                    <a:pt x="83" y="160"/>
                    <a:pt x="83" y="160"/>
                  </a:cubicBezTo>
                  <a:cubicBezTo>
                    <a:pt x="81" y="165"/>
                    <a:pt x="81" y="165"/>
                    <a:pt x="81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4" y="170"/>
                    <a:pt x="87" y="170"/>
                  </a:cubicBezTo>
                  <a:close/>
                  <a:moveTo>
                    <a:pt x="111" y="155"/>
                  </a:moveTo>
                  <a:cubicBezTo>
                    <a:pt x="112" y="152"/>
                    <a:pt x="112" y="152"/>
                    <a:pt x="112" y="152"/>
                  </a:cubicBezTo>
                  <a:cubicBezTo>
                    <a:pt x="114" y="152"/>
                    <a:pt x="114" y="152"/>
                    <a:pt x="114" y="152"/>
                  </a:cubicBezTo>
                  <a:cubicBezTo>
                    <a:pt x="114" y="145"/>
                    <a:pt x="114" y="145"/>
                    <a:pt x="114" y="145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6" y="145"/>
                    <a:pt x="115" y="150"/>
                    <a:pt x="118" y="151"/>
                  </a:cubicBezTo>
                  <a:cubicBezTo>
                    <a:pt x="121" y="153"/>
                    <a:pt x="122" y="148"/>
                    <a:pt x="122" y="148"/>
                  </a:cubicBezTo>
                  <a:cubicBezTo>
                    <a:pt x="122" y="148"/>
                    <a:pt x="126" y="149"/>
                    <a:pt x="127" y="146"/>
                  </a:cubicBezTo>
                  <a:cubicBezTo>
                    <a:pt x="129" y="144"/>
                    <a:pt x="123" y="141"/>
                    <a:pt x="123" y="141"/>
                  </a:cubicBezTo>
                  <a:cubicBezTo>
                    <a:pt x="128" y="139"/>
                    <a:pt x="128" y="139"/>
                    <a:pt x="128" y="139"/>
                  </a:cubicBezTo>
                  <a:cubicBezTo>
                    <a:pt x="130" y="136"/>
                    <a:pt x="130" y="136"/>
                    <a:pt x="130" y="136"/>
                  </a:cubicBezTo>
                  <a:cubicBezTo>
                    <a:pt x="130" y="136"/>
                    <a:pt x="133" y="138"/>
                    <a:pt x="136" y="137"/>
                  </a:cubicBezTo>
                  <a:cubicBezTo>
                    <a:pt x="141" y="136"/>
                    <a:pt x="141" y="134"/>
                    <a:pt x="141" y="134"/>
                  </a:cubicBezTo>
                  <a:cubicBezTo>
                    <a:pt x="139" y="132"/>
                    <a:pt x="139" y="132"/>
                    <a:pt x="139" y="132"/>
                  </a:cubicBezTo>
                  <a:cubicBezTo>
                    <a:pt x="134" y="135"/>
                    <a:pt x="134" y="135"/>
                    <a:pt x="134" y="135"/>
                  </a:cubicBezTo>
                  <a:cubicBezTo>
                    <a:pt x="134" y="135"/>
                    <a:pt x="133" y="135"/>
                    <a:pt x="133" y="133"/>
                  </a:cubicBezTo>
                  <a:cubicBezTo>
                    <a:pt x="133" y="130"/>
                    <a:pt x="139" y="126"/>
                    <a:pt x="139" y="126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41" y="123"/>
                    <a:pt x="141" y="123"/>
                    <a:pt x="141" y="123"/>
                  </a:cubicBezTo>
                  <a:cubicBezTo>
                    <a:pt x="139" y="118"/>
                    <a:pt x="139" y="118"/>
                    <a:pt x="139" y="118"/>
                  </a:cubicBezTo>
                  <a:cubicBezTo>
                    <a:pt x="139" y="118"/>
                    <a:pt x="135" y="118"/>
                    <a:pt x="133" y="120"/>
                  </a:cubicBezTo>
                  <a:cubicBezTo>
                    <a:pt x="131" y="121"/>
                    <a:pt x="129" y="124"/>
                    <a:pt x="129" y="124"/>
                  </a:cubicBezTo>
                  <a:cubicBezTo>
                    <a:pt x="129" y="124"/>
                    <a:pt x="119" y="124"/>
                    <a:pt x="117" y="126"/>
                  </a:cubicBezTo>
                  <a:cubicBezTo>
                    <a:pt x="115" y="128"/>
                    <a:pt x="118" y="134"/>
                    <a:pt x="118" y="134"/>
                  </a:cubicBezTo>
                  <a:cubicBezTo>
                    <a:pt x="112" y="132"/>
                    <a:pt x="112" y="132"/>
                    <a:pt x="112" y="132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09" y="127"/>
                    <a:pt x="109" y="127"/>
                    <a:pt x="109" y="127"/>
                  </a:cubicBezTo>
                  <a:cubicBezTo>
                    <a:pt x="109" y="127"/>
                    <a:pt x="106" y="128"/>
                    <a:pt x="104" y="132"/>
                  </a:cubicBezTo>
                  <a:cubicBezTo>
                    <a:pt x="101" y="136"/>
                    <a:pt x="104" y="142"/>
                    <a:pt x="104" y="142"/>
                  </a:cubicBezTo>
                  <a:cubicBezTo>
                    <a:pt x="101" y="143"/>
                    <a:pt x="101" y="143"/>
                    <a:pt x="101" y="143"/>
                  </a:cubicBezTo>
                  <a:cubicBezTo>
                    <a:pt x="101" y="143"/>
                    <a:pt x="105" y="145"/>
                    <a:pt x="107" y="148"/>
                  </a:cubicBezTo>
                  <a:cubicBezTo>
                    <a:pt x="110" y="149"/>
                    <a:pt x="109" y="150"/>
                    <a:pt x="109" y="150"/>
                  </a:cubicBezTo>
                  <a:cubicBezTo>
                    <a:pt x="106" y="149"/>
                    <a:pt x="106" y="149"/>
                    <a:pt x="106" y="149"/>
                  </a:cubicBezTo>
                  <a:cubicBezTo>
                    <a:pt x="105" y="150"/>
                    <a:pt x="105" y="150"/>
                    <a:pt x="105" y="150"/>
                  </a:cubicBezTo>
                  <a:cubicBezTo>
                    <a:pt x="105" y="153"/>
                    <a:pt x="105" y="153"/>
                    <a:pt x="105" y="153"/>
                  </a:cubicBezTo>
                  <a:cubicBezTo>
                    <a:pt x="101" y="154"/>
                    <a:pt x="101" y="154"/>
                    <a:pt x="101" y="154"/>
                  </a:cubicBezTo>
                  <a:cubicBezTo>
                    <a:pt x="99" y="153"/>
                    <a:pt x="99" y="153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103" y="159"/>
                    <a:pt x="103" y="159"/>
                    <a:pt x="103" y="159"/>
                  </a:cubicBezTo>
                  <a:lnTo>
                    <a:pt x="111" y="155"/>
                  </a:lnTo>
                  <a:close/>
                  <a:moveTo>
                    <a:pt x="249" y="123"/>
                  </a:moveTo>
                  <a:cubicBezTo>
                    <a:pt x="249" y="123"/>
                    <a:pt x="251" y="123"/>
                    <a:pt x="248" y="114"/>
                  </a:cubicBezTo>
                  <a:cubicBezTo>
                    <a:pt x="245" y="106"/>
                    <a:pt x="242" y="113"/>
                    <a:pt x="242" y="113"/>
                  </a:cubicBezTo>
                  <a:cubicBezTo>
                    <a:pt x="244" y="122"/>
                    <a:pt x="244" y="122"/>
                    <a:pt x="244" y="122"/>
                  </a:cubicBezTo>
                  <a:lnTo>
                    <a:pt x="249" y="123"/>
                  </a:lnTo>
                  <a:close/>
                  <a:moveTo>
                    <a:pt x="253" y="121"/>
                  </a:moveTo>
                  <a:cubicBezTo>
                    <a:pt x="256" y="126"/>
                    <a:pt x="256" y="126"/>
                    <a:pt x="256" y="126"/>
                  </a:cubicBezTo>
                  <a:cubicBezTo>
                    <a:pt x="258" y="120"/>
                    <a:pt x="258" y="120"/>
                    <a:pt x="258" y="120"/>
                  </a:cubicBezTo>
                  <a:cubicBezTo>
                    <a:pt x="256" y="119"/>
                    <a:pt x="256" y="119"/>
                    <a:pt x="256" y="119"/>
                  </a:cubicBezTo>
                  <a:cubicBezTo>
                    <a:pt x="256" y="119"/>
                    <a:pt x="253" y="118"/>
                    <a:pt x="253" y="121"/>
                  </a:cubicBezTo>
                  <a:close/>
                  <a:moveTo>
                    <a:pt x="251" y="111"/>
                  </a:moveTo>
                  <a:cubicBezTo>
                    <a:pt x="257" y="111"/>
                    <a:pt x="257" y="111"/>
                    <a:pt x="257" y="111"/>
                  </a:cubicBezTo>
                  <a:cubicBezTo>
                    <a:pt x="258" y="114"/>
                    <a:pt x="258" y="114"/>
                    <a:pt x="258" y="114"/>
                  </a:cubicBezTo>
                  <a:cubicBezTo>
                    <a:pt x="262" y="117"/>
                    <a:pt x="262" y="117"/>
                    <a:pt x="262" y="117"/>
                  </a:cubicBezTo>
                  <a:cubicBezTo>
                    <a:pt x="264" y="113"/>
                    <a:pt x="264" y="113"/>
                    <a:pt x="264" y="113"/>
                  </a:cubicBezTo>
                  <a:cubicBezTo>
                    <a:pt x="262" y="111"/>
                    <a:pt x="262" y="111"/>
                    <a:pt x="262" y="111"/>
                  </a:cubicBezTo>
                  <a:cubicBezTo>
                    <a:pt x="261" y="108"/>
                    <a:pt x="261" y="108"/>
                    <a:pt x="261" y="108"/>
                  </a:cubicBezTo>
                  <a:cubicBezTo>
                    <a:pt x="256" y="107"/>
                    <a:pt x="256" y="107"/>
                    <a:pt x="256" y="107"/>
                  </a:cubicBezTo>
                  <a:cubicBezTo>
                    <a:pt x="258" y="104"/>
                    <a:pt x="258" y="104"/>
                    <a:pt x="258" y="104"/>
                  </a:cubicBezTo>
                  <a:cubicBezTo>
                    <a:pt x="258" y="104"/>
                    <a:pt x="258" y="101"/>
                    <a:pt x="253" y="98"/>
                  </a:cubicBezTo>
                  <a:cubicBezTo>
                    <a:pt x="249" y="96"/>
                    <a:pt x="249" y="94"/>
                    <a:pt x="247" y="101"/>
                  </a:cubicBezTo>
                  <a:cubicBezTo>
                    <a:pt x="244" y="106"/>
                    <a:pt x="246" y="108"/>
                    <a:pt x="251" y="111"/>
                  </a:cubicBezTo>
                  <a:close/>
                  <a:moveTo>
                    <a:pt x="260" y="105"/>
                  </a:moveTo>
                  <a:cubicBezTo>
                    <a:pt x="264" y="108"/>
                    <a:pt x="264" y="108"/>
                    <a:pt x="264" y="108"/>
                  </a:cubicBezTo>
                  <a:cubicBezTo>
                    <a:pt x="265" y="106"/>
                    <a:pt x="265" y="106"/>
                    <a:pt x="265" y="106"/>
                  </a:cubicBezTo>
                  <a:cubicBezTo>
                    <a:pt x="261" y="104"/>
                    <a:pt x="261" y="104"/>
                    <a:pt x="261" y="104"/>
                  </a:cubicBezTo>
                  <a:lnTo>
                    <a:pt x="260" y="105"/>
                  </a:lnTo>
                  <a:close/>
                  <a:moveTo>
                    <a:pt x="275" y="106"/>
                  </a:moveTo>
                  <a:cubicBezTo>
                    <a:pt x="271" y="101"/>
                    <a:pt x="271" y="101"/>
                    <a:pt x="271" y="101"/>
                  </a:cubicBezTo>
                  <a:cubicBezTo>
                    <a:pt x="270" y="107"/>
                    <a:pt x="270" y="107"/>
                    <a:pt x="270" y="107"/>
                  </a:cubicBezTo>
                  <a:lnTo>
                    <a:pt x="275" y="106"/>
                  </a:lnTo>
                  <a:close/>
                  <a:moveTo>
                    <a:pt x="263" y="97"/>
                  </a:moveTo>
                  <a:cubicBezTo>
                    <a:pt x="259" y="94"/>
                    <a:pt x="259" y="94"/>
                    <a:pt x="259" y="94"/>
                  </a:cubicBezTo>
                  <a:cubicBezTo>
                    <a:pt x="258" y="98"/>
                    <a:pt x="258" y="98"/>
                    <a:pt x="258" y="98"/>
                  </a:cubicBezTo>
                  <a:cubicBezTo>
                    <a:pt x="262" y="101"/>
                    <a:pt x="262" y="101"/>
                    <a:pt x="262" y="101"/>
                  </a:cubicBezTo>
                  <a:lnTo>
                    <a:pt x="263" y="97"/>
                  </a:lnTo>
                  <a:close/>
                  <a:moveTo>
                    <a:pt x="265" y="89"/>
                  </a:moveTo>
                  <a:cubicBezTo>
                    <a:pt x="268" y="89"/>
                    <a:pt x="268" y="89"/>
                    <a:pt x="268" y="89"/>
                  </a:cubicBezTo>
                  <a:cubicBezTo>
                    <a:pt x="268" y="85"/>
                    <a:pt x="268" y="85"/>
                    <a:pt x="268" y="85"/>
                  </a:cubicBezTo>
                  <a:cubicBezTo>
                    <a:pt x="261" y="87"/>
                    <a:pt x="261" y="87"/>
                    <a:pt x="261" y="87"/>
                  </a:cubicBezTo>
                  <a:cubicBezTo>
                    <a:pt x="266" y="94"/>
                    <a:pt x="266" y="94"/>
                    <a:pt x="266" y="94"/>
                  </a:cubicBezTo>
                  <a:lnTo>
                    <a:pt x="265" y="89"/>
                  </a:lnTo>
                  <a:close/>
                  <a:moveTo>
                    <a:pt x="282" y="87"/>
                  </a:moveTo>
                  <a:cubicBezTo>
                    <a:pt x="281" y="89"/>
                    <a:pt x="281" y="89"/>
                    <a:pt x="281" y="89"/>
                  </a:cubicBezTo>
                  <a:cubicBezTo>
                    <a:pt x="284" y="88"/>
                    <a:pt x="284" y="88"/>
                    <a:pt x="284" y="88"/>
                  </a:cubicBezTo>
                  <a:lnTo>
                    <a:pt x="282" y="87"/>
                  </a:lnTo>
                  <a:close/>
                  <a:moveTo>
                    <a:pt x="311" y="82"/>
                  </a:moveTo>
                  <a:cubicBezTo>
                    <a:pt x="310" y="82"/>
                    <a:pt x="310" y="82"/>
                    <a:pt x="310" y="82"/>
                  </a:cubicBezTo>
                  <a:cubicBezTo>
                    <a:pt x="309" y="86"/>
                    <a:pt x="309" y="86"/>
                    <a:pt x="309" y="86"/>
                  </a:cubicBezTo>
                  <a:cubicBezTo>
                    <a:pt x="311" y="85"/>
                    <a:pt x="311" y="85"/>
                    <a:pt x="311" y="85"/>
                  </a:cubicBezTo>
                  <a:lnTo>
                    <a:pt x="311" y="82"/>
                  </a:lnTo>
                  <a:close/>
                  <a:moveTo>
                    <a:pt x="268" y="102"/>
                  </a:moveTo>
                  <a:cubicBezTo>
                    <a:pt x="269" y="95"/>
                    <a:pt x="269" y="95"/>
                    <a:pt x="269" y="95"/>
                  </a:cubicBezTo>
                  <a:cubicBezTo>
                    <a:pt x="269" y="94"/>
                    <a:pt x="269" y="94"/>
                    <a:pt x="269" y="94"/>
                  </a:cubicBezTo>
                  <a:cubicBezTo>
                    <a:pt x="265" y="100"/>
                    <a:pt x="265" y="100"/>
                    <a:pt x="265" y="100"/>
                  </a:cubicBezTo>
                  <a:lnTo>
                    <a:pt x="268" y="102"/>
                  </a:lnTo>
                  <a:close/>
                  <a:moveTo>
                    <a:pt x="282" y="93"/>
                  </a:moveTo>
                  <a:cubicBezTo>
                    <a:pt x="276" y="94"/>
                    <a:pt x="276" y="94"/>
                    <a:pt x="276" y="94"/>
                  </a:cubicBezTo>
                  <a:cubicBezTo>
                    <a:pt x="278" y="93"/>
                    <a:pt x="278" y="93"/>
                    <a:pt x="278" y="93"/>
                  </a:cubicBezTo>
                  <a:cubicBezTo>
                    <a:pt x="278" y="91"/>
                    <a:pt x="278" y="91"/>
                    <a:pt x="278" y="91"/>
                  </a:cubicBezTo>
                  <a:cubicBezTo>
                    <a:pt x="269" y="97"/>
                    <a:pt x="269" y="97"/>
                    <a:pt x="269" y="97"/>
                  </a:cubicBezTo>
                  <a:cubicBezTo>
                    <a:pt x="282" y="95"/>
                    <a:pt x="282" y="95"/>
                    <a:pt x="282" y="95"/>
                  </a:cubicBezTo>
                  <a:lnTo>
                    <a:pt x="282" y="93"/>
                  </a:lnTo>
                  <a:close/>
                  <a:moveTo>
                    <a:pt x="330" y="34"/>
                  </a:moveTo>
                  <a:cubicBezTo>
                    <a:pt x="318" y="34"/>
                    <a:pt x="318" y="34"/>
                    <a:pt x="318" y="34"/>
                  </a:cubicBezTo>
                  <a:cubicBezTo>
                    <a:pt x="320" y="38"/>
                    <a:pt x="320" y="38"/>
                    <a:pt x="320" y="38"/>
                  </a:cubicBezTo>
                  <a:cubicBezTo>
                    <a:pt x="324" y="39"/>
                    <a:pt x="324" y="39"/>
                    <a:pt x="324" y="39"/>
                  </a:cubicBezTo>
                  <a:cubicBezTo>
                    <a:pt x="323" y="44"/>
                    <a:pt x="323" y="44"/>
                    <a:pt x="323" y="44"/>
                  </a:cubicBezTo>
                  <a:cubicBezTo>
                    <a:pt x="331" y="40"/>
                    <a:pt x="331" y="40"/>
                    <a:pt x="331" y="40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6" y="65"/>
                    <a:pt x="326" y="65"/>
                    <a:pt x="326" y="65"/>
                  </a:cubicBezTo>
                  <a:cubicBezTo>
                    <a:pt x="333" y="48"/>
                    <a:pt x="333" y="48"/>
                    <a:pt x="333" y="48"/>
                  </a:cubicBezTo>
                  <a:cubicBezTo>
                    <a:pt x="333" y="48"/>
                    <a:pt x="334" y="53"/>
                    <a:pt x="336" y="49"/>
                  </a:cubicBezTo>
                  <a:cubicBezTo>
                    <a:pt x="339" y="47"/>
                    <a:pt x="336" y="45"/>
                    <a:pt x="335" y="43"/>
                  </a:cubicBezTo>
                  <a:cubicBezTo>
                    <a:pt x="334" y="40"/>
                    <a:pt x="336" y="42"/>
                    <a:pt x="338" y="39"/>
                  </a:cubicBezTo>
                  <a:cubicBezTo>
                    <a:pt x="339" y="37"/>
                    <a:pt x="342" y="28"/>
                    <a:pt x="342" y="28"/>
                  </a:cubicBezTo>
                  <a:cubicBezTo>
                    <a:pt x="338" y="28"/>
                    <a:pt x="338" y="28"/>
                    <a:pt x="338" y="28"/>
                  </a:cubicBezTo>
                  <a:cubicBezTo>
                    <a:pt x="339" y="23"/>
                    <a:pt x="339" y="23"/>
                    <a:pt x="339" y="23"/>
                  </a:cubicBezTo>
                  <a:cubicBezTo>
                    <a:pt x="336" y="23"/>
                    <a:pt x="336" y="23"/>
                    <a:pt x="336" y="23"/>
                  </a:cubicBezTo>
                  <a:cubicBezTo>
                    <a:pt x="336" y="23"/>
                    <a:pt x="334" y="30"/>
                    <a:pt x="333" y="27"/>
                  </a:cubicBezTo>
                  <a:cubicBezTo>
                    <a:pt x="332" y="24"/>
                    <a:pt x="336" y="17"/>
                    <a:pt x="335" y="15"/>
                  </a:cubicBezTo>
                  <a:cubicBezTo>
                    <a:pt x="334" y="13"/>
                    <a:pt x="327" y="19"/>
                    <a:pt x="327" y="19"/>
                  </a:cubicBezTo>
                  <a:cubicBezTo>
                    <a:pt x="325" y="19"/>
                    <a:pt x="325" y="19"/>
                    <a:pt x="325" y="19"/>
                  </a:cubicBezTo>
                  <a:cubicBezTo>
                    <a:pt x="325" y="23"/>
                    <a:pt x="325" y="23"/>
                    <a:pt x="325" y="23"/>
                  </a:cubicBezTo>
                  <a:cubicBezTo>
                    <a:pt x="327" y="24"/>
                    <a:pt x="327" y="24"/>
                    <a:pt x="327" y="24"/>
                  </a:cubicBezTo>
                  <a:cubicBezTo>
                    <a:pt x="327" y="31"/>
                    <a:pt x="327" y="31"/>
                    <a:pt x="327" y="31"/>
                  </a:cubicBezTo>
                  <a:cubicBezTo>
                    <a:pt x="327" y="31"/>
                    <a:pt x="336" y="34"/>
                    <a:pt x="330" y="34"/>
                  </a:cubicBezTo>
                  <a:close/>
                  <a:moveTo>
                    <a:pt x="342" y="25"/>
                  </a:moveTo>
                  <a:cubicBezTo>
                    <a:pt x="345" y="25"/>
                    <a:pt x="344" y="20"/>
                    <a:pt x="345" y="17"/>
                  </a:cubicBezTo>
                  <a:cubicBezTo>
                    <a:pt x="345" y="14"/>
                    <a:pt x="348" y="11"/>
                    <a:pt x="346" y="10"/>
                  </a:cubicBezTo>
                  <a:cubicBezTo>
                    <a:pt x="344" y="8"/>
                    <a:pt x="340" y="13"/>
                    <a:pt x="340" y="16"/>
                  </a:cubicBezTo>
                  <a:cubicBezTo>
                    <a:pt x="340" y="19"/>
                    <a:pt x="339" y="24"/>
                    <a:pt x="342" y="25"/>
                  </a:cubicBezTo>
                  <a:close/>
                  <a:moveTo>
                    <a:pt x="357" y="3"/>
                  </a:moveTo>
                  <a:cubicBezTo>
                    <a:pt x="357" y="3"/>
                    <a:pt x="354" y="0"/>
                    <a:pt x="351" y="4"/>
                  </a:cubicBezTo>
                  <a:cubicBezTo>
                    <a:pt x="349" y="8"/>
                    <a:pt x="349" y="12"/>
                    <a:pt x="349" y="12"/>
                  </a:cubicBezTo>
                  <a:cubicBezTo>
                    <a:pt x="352" y="12"/>
                    <a:pt x="352" y="12"/>
                    <a:pt x="352" y="12"/>
                  </a:cubicBezTo>
                  <a:lnTo>
                    <a:pt x="357" y="3"/>
                  </a:lnTo>
                  <a:close/>
                  <a:moveTo>
                    <a:pt x="349" y="16"/>
                  </a:moveTo>
                  <a:cubicBezTo>
                    <a:pt x="348" y="19"/>
                    <a:pt x="348" y="19"/>
                    <a:pt x="348" y="19"/>
                  </a:cubicBezTo>
                  <a:cubicBezTo>
                    <a:pt x="355" y="19"/>
                    <a:pt x="355" y="19"/>
                    <a:pt x="355" y="19"/>
                  </a:cubicBezTo>
                  <a:lnTo>
                    <a:pt x="349" y="16"/>
                  </a:lnTo>
                  <a:close/>
                  <a:moveTo>
                    <a:pt x="33" y="379"/>
                  </a:moveTo>
                  <a:cubicBezTo>
                    <a:pt x="32" y="375"/>
                    <a:pt x="32" y="375"/>
                    <a:pt x="32" y="375"/>
                  </a:cubicBezTo>
                  <a:cubicBezTo>
                    <a:pt x="32" y="375"/>
                    <a:pt x="35" y="368"/>
                    <a:pt x="40" y="369"/>
                  </a:cubicBezTo>
                  <a:cubicBezTo>
                    <a:pt x="45" y="370"/>
                    <a:pt x="46" y="378"/>
                    <a:pt x="46" y="378"/>
                  </a:cubicBezTo>
                  <a:cubicBezTo>
                    <a:pt x="46" y="386"/>
                    <a:pt x="46" y="386"/>
                    <a:pt x="46" y="386"/>
                  </a:cubicBezTo>
                  <a:cubicBezTo>
                    <a:pt x="51" y="387"/>
                    <a:pt x="51" y="387"/>
                    <a:pt x="51" y="387"/>
                  </a:cubicBezTo>
                  <a:cubicBezTo>
                    <a:pt x="51" y="387"/>
                    <a:pt x="44" y="396"/>
                    <a:pt x="49" y="396"/>
                  </a:cubicBezTo>
                  <a:cubicBezTo>
                    <a:pt x="55" y="396"/>
                    <a:pt x="60" y="397"/>
                    <a:pt x="60" y="397"/>
                  </a:cubicBezTo>
                  <a:cubicBezTo>
                    <a:pt x="62" y="393"/>
                    <a:pt x="62" y="393"/>
                    <a:pt x="62" y="393"/>
                  </a:cubicBezTo>
                  <a:cubicBezTo>
                    <a:pt x="64" y="397"/>
                    <a:pt x="64" y="397"/>
                    <a:pt x="64" y="397"/>
                  </a:cubicBezTo>
                  <a:cubicBezTo>
                    <a:pt x="64" y="396"/>
                    <a:pt x="64" y="396"/>
                    <a:pt x="64" y="396"/>
                  </a:cubicBezTo>
                  <a:cubicBezTo>
                    <a:pt x="65" y="396"/>
                    <a:pt x="70" y="405"/>
                    <a:pt x="74" y="401"/>
                  </a:cubicBezTo>
                  <a:cubicBezTo>
                    <a:pt x="80" y="396"/>
                    <a:pt x="78" y="392"/>
                    <a:pt x="81" y="390"/>
                  </a:cubicBezTo>
                  <a:cubicBezTo>
                    <a:pt x="84" y="389"/>
                    <a:pt x="85" y="394"/>
                    <a:pt x="90" y="392"/>
                  </a:cubicBezTo>
                  <a:cubicBezTo>
                    <a:pt x="95" y="389"/>
                    <a:pt x="93" y="386"/>
                    <a:pt x="93" y="386"/>
                  </a:cubicBezTo>
                  <a:cubicBezTo>
                    <a:pt x="90" y="384"/>
                    <a:pt x="90" y="384"/>
                    <a:pt x="90" y="384"/>
                  </a:cubicBezTo>
                  <a:cubicBezTo>
                    <a:pt x="94" y="376"/>
                    <a:pt x="94" y="376"/>
                    <a:pt x="94" y="376"/>
                  </a:cubicBezTo>
                  <a:cubicBezTo>
                    <a:pt x="93" y="373"/>
                    <a:pt x="93" y="373"/>
                    <a:pt x="93" y="373"/>
                  </a:cubicBezTo>
                  <a:cubicBezTo>
                    <a:pt x="96" y="371"/>
                    <a:pt x="96" y="371"/>
                    <a:pt x="96" y="371"/>
                  </a:cubicBezTo>
                  <a:cubicBezTo>
                    <a:pt x="97" y="379"/>
                    <a:pt x="97" y="379"/>
                    <a:pt x="97" y="379"/>
                  </a:cubicBezTo>
                  <a:cubicBezTo>
                    <a:pt x="95" y="382"/>
                    <a:pt x="95" y="382"/>
                    <a:pt x="95" y="382"/>
                  </a:cubicBezTo>
                  <a:cubicBezTo>
                    <a:pt x="96" y="386"/>
                    <a:pt x="96" y="386"/>
                    <a:pt x="96" y="386"/>
                  </a:cubicBezTo>
                  <a:cubicBezTo>
                    <a:pt x="96" y="386"/>
                    <a:pt x="99" y="386"/>
                    <a:pt x="100" y="380"/>
                  </a:cubicBezTo>
                  <a:cubicBezTo>
                    <a:pt x="100" y="376"/>
                    <a:pt x="104" y="368"/>
                    <a:pt x="99" y="365"/>
                  </a:cubicBezTo>
                  <a:cubicBezTo>
                    <a:pt x="93" y="363"/>
                    <a:pt x="83" y="368"/>
                    <a:pt x="85" y="364"/>
                  </a:cubicBezTo>
                  <a:cubicBezTo>
                    <a:pt x="87" y="361"/>
                    <a:pt x="96" y="362"/>
                    <a:pt x="96" y="356"/>
                  </a:cubicBezTo>
                  <a:cubicBezTo>
                    <a:pt x="96" y="349"/>
                    <a:pt x="94" y="350"/>
                    <a:pt x="94" y="350"/>
                  </a:cubicBezTo>
                  <a:cubicBezTo>
                    <a:pt x="89" y="340"/>
                    <a:pt x="89" y="340"/>
                    <a:pt x="89" y="340"/>
                  </a:cubicBezTo>
                  <a:cubicBezTo>
                    <a:pt x="89" y="330"/>
                    <a:pt x="89" y="330"/>
                    <a:pt x="89" y="330"/>
                  </a:cubicBezTo>
                  <a:cubicBezTo>
                    <a:pt x="89" y="330"/>
                    <a:pt x="90" y="325"/>
                    <a:pt x="82" y="323"/>
                  </a:cubicBezTo>
                  <a:cubicBezTo>
                    <a:pt x="73" y="321"/>
                    <a:pt x="64" y="324"/>
                    <a:pt x="64" y="324"/>
                  </a:cubicBezTo>
                  <a:cubicBezTo>
                    <a:pt x="57" y="319"/>
                    <a:pt x="57" y="319"/>
                    <a:pt x="57" y="319"/>
                  </a:cubicBezTo>
                  <a:cubicBezTo>
                    <a:pt x="51" y="327"/>
                    <a:pt x="51" y="327"/>
                    <a:pt x="51" y="327"/>
                  </a:cubicBezTo>
                  <a:cubicBezTo>
                    <a:pt x="45" y="326"/>
                    <a:pt x="45" y="326"/>
                    <a:pt x="45" y="326"/>
                  </a:cubicBezTo>
                  <a:cubicBezTo>
                    <a:pt x="39" y="325"/>
                    <a:pt x="39" y="325"/>
                    <a:pt x="39" y="325"/>
                  </a:cubicBezTo>
                  <a:cubicBezTo>
                    <a:pt x="36" y="332"/>
                    <a:pt x="36" y="332"/>
                    <a:pt x="36" y="332"/>
                  </a:cubicBezTo>
                  <a:cubicBezTo>
                    <a:pt x="34" y="332"/>
                    <a:pt x="34" y="332"/>
                    <a:pt x="34" y="332"/>
                  </a:cubicBezTo>
                  <a:cubicBezTo>
                    <a:pt x="33" y="338"/>
                    <a:pt x="33" y="338"/>
                    <a:pt x="33" y="338"/>
                  </a:cubicBezTo>
                  <a:cubicBezTo>
                    <a:pt x="27" y="345"/>
                    <a:pt x="27" y="345"/>
                    <a:pt x="27" y="345"/>
                  </a:cubicBezTo>
                  <a:cubicBezTo>
                    <a:pt x="27" y="345"/>
                    <a:pt x="28" y="343"/>
                    <a:pt x="24" y="343"/>
                  </a:cubicBezTo>
                  <a:cubicBezTo>
                    <a:pt x="22" y="343"/>
                    <a:pt x="20" y="345"/>
                    <a:pt x="20" y="345"/>
                  </a:cubicBezTo>
                  <a:cubicBezTo>
                    <a:pt x="20" y="345"/>
                    <a:pt x="19" y="341"/>
                    <a:pt x="17" y="341"/>
                  </a:cubicBezTo>
                  <a:cubicBezTo>
                    <a:pt x="16" y="341"/>
                    <a:pt x="12" y="342"/>
                    <a:pt x="12" y="345"/>
                  </a:cubicBezTo>
                  <a:cubicBezTo>
                    <a:pt x="12" y="347"/>
                    <a:pt x="20" y="349"/>
                    <a:pt x="20" y="349"/>
                  </a:cubicBezTo>
                  <a:cubicBezTo>
                    <a:pt x="17" y="350"/>
                    <a:pt x="17" y="350"/>
                    <a:pt x="17" y="350"/>
                  </a:cubicBezTo>
                  <a:cubicBezTo>
                    <a:pt x="13" y="353"/>
                    <a:pt x="13" y="353"/>
                    <a:pt x="13" y="353"/>
                  </a:cubicBezTo>
                  <a:cubicBezTo>
                    <a:pt x="7" y="350"/>
                    <a:pt x="7" y="350"/>
                    <a:pt x="7" y="350"/>
                  </a:cubicBezTo>
                  <a:cubicBezTo>
                    <a:pt x="5" y="355"/>
                    <a:pt x="5" y="355"/>
                    <a:pt x="5" y="355"/>
                  </a:cubicBezTo>
                  <a:cubicBezTo>
                    <a:pt x="5" y="355"/>
                    <a:pt x="0" y="353"/>
                    <a:pt x="0" y="356"/>
                  </a:cubicBezTo>
                  <a:cubicBezTo>
                    <a:pt x="0" y="359"/>
                    <a:pt x="7" y="370"/>
                    <a:pt x="7" y="370"/>
                  </a:cubicBezTo>
                  <a:cubicBezTo>
                    <a:pt x="6" y="376"/>
                    <a:pt x="6" y="376"/>
                    <a:pt x="6" y="376"/>
                  </a:cubicBezTo>
                  <a:cubicBezTo>
                    <a:pt x="13" y="377"/>
                    <a:pt x="13" y="377"/>
                    <a:pt x="13" y="377"/>
                  </a:cubicBezTo>
                  <a:cubicBezTo>
                    <a:pt x="13" y="377"/>
                    <a:pt x="15" y="384"/>
                    <a:pt x="22" y="384"/>
                  </a:cubicBezTo>
                  <a:cubicBezTo>
                    <a:pt x="30" y="385"/>
                    <a:pt x="33" y="379"/>
                    <a:pt x="33" y="379"/>
                  </a:cubicBez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6191" name="Freeform 182"/>
            <p:cNvSpPr>
              <a:spLocks noEditPoints="1"/>
            </p:cNvSpPr>
            <p:nvPr/>
          </p:nvSpPr>
          <p:spPr bwMode="auto">
            <a:xfrm>
              <a:off x="1936" y="2014"/>
              <a:ext cx="274" cy="311"/>
            </a:xfrm>
            <a:custGeom>
              <a:avLst/>
              <a:gdLst>
                <a:gd name="T0" fmla="*/ 688887 w 204"/>
                <a:gd name="T1" fmla="*/ 805525 h 232"/>
                <a:gd name="T2" fmla="*/ 654563 w 204"/>
                <a:gd name="T3" fmla="*/ 702263 h 232"/>
                <a:gd name="T4" fmla="*/ 713131 w 204"/>
                <a:gd name="T5" fmla="*/ 874498 h 232"/>
                <a:gd name="T6" fmla="*/ 563967 w 204"/>
                <a:gd name="T7" fmla="*/ 1008605 h 232"/>
                <a:gd name="T8" fmla="*/ 706582 w 204"/>
                <a:gd name="T9" fmla="*/ 1386144 h 232"/>
                <a:gd name="T10" fmla="*/ 623397 w 204"/>
                <a:gd name="T11" fmla="*/ 1410809 h 232"/>
                <a:gd name="T12" fmla="*/ 2534190 w 204"/>
                <a:gd name="T13" fmla="*/ 1119839 h 232"/>
                <a:gd name="T14" fmla="*/ 2299558 w 204"/>
                <a:gd name="T15" fmla="*/ 991697 h 232"/>
                <a:gd name="T16" fmla="*/ 1998146 w 204"/>
                <a:gd name="T17" fmla="*/ 968565 h 232"/>
                <a:gd name="T18" fmla="*/ 1790821 w 204"/>
                <a:gd name="T19" fmla="*/ 623176 h 232"/>
                <a:gd name="T20" fmla="*/ 1873689 w 204"/>
                <a:gd name="T21" fmla="*/ 515280 h 232"/>
                <a:gd name="T22" fmla="*/ 2132271 w 204"/>
                <a:gd name="T23" fmla="*/ 419298 h 232"/>
                <a:gd name="T24" fmla="*/ 2343822 w 204"/>
                <a:gd name="T25" fmla="*/ 233334 h 232"/>
                <a:gd name="T26" fmla="*/ 2317092 w 204"/>
                <a:gd name="T27" fmla="*/ 103555 h 232"/>
                <a:gd name="T28" fmla="*/ 2192091 w 204"/>
                <a:gd name="T29" fmla="*/ 257591 h 232"/>
                <a:gd name="T30" fmla="*/ 2163231 w 204"/>
                <a:gd name="T31" fmla="*/ 205974 h 232"/>
                <a:gd name="T32" fmla="*/ 2119203 w 204"/>
                <a:gd name="T33" fmla="*/ 153653 h 232"/>
                <a:gd name="T34" fmla="*/ 2028834 w 204"/>
                <a:gd name="T35" fmla="*/ 153653 h 232"/>
                <a:gd name="T36" fmla="*/ 1828906 w 204"/>
                <a:gd name="T37" fmla="*/ 96864 h 232"/>
                <a:gd name="T38" fmla="*/ 1647160 w 204"/>
                <a:gd name="T39" fmla="*/ 307107 h 232"/>
                <a:gd name="T40" fmla="*/ 1586034 w 204"/>
                <a:gd name="T41" fmla="*/ 519241 h 232"/>
                <a:gd name="T42" fmla="*/ 1577801 w 204"/>
                <a:gd name="T43" fmla="*/ 620508 h 232"/>
                <a:gd name="T44" fmla="*/ 1286501 w 204"/>
                <a:gd name="T45" fmla="*/ 665124 h 232"/>
                <a:gd name="T46" fmla="*/ 1059853 w 204"/>
                <a:gd name="T47" fmla="*/ 600906 h 232"/>
                <a:gd name="T48" fmla="*/ 847627 w 204"/>
                <a:gd name="T49" fmla="*/ 551867 h 232"/>
                <a:gd name="T50" fmla="*/ 798651 w 204"/>
                <a:gd name="T51" fmla="*/ 674688 h 232"/>
                <a:gd name="T52" fmla="*/ 812766 w 204"/>
                <a:gd name="T53" fmla="*/ 831802 h 232"/>
                <a:gd name="T54" fmla="*/ 730655 w 204"/>
                <a:gd name="T55" fmla="*/ 933070 h 232"/>
                <a:gd name="T56" fmla="*/ 550263 w 204"/>
                <a:gd name="T57" fmla="*/ 1065477 h 232"/>
                <a:gd name="T58" fmla="*/ 688887 w 204"/>
                <a:gd name="T59" fmla="*/ 1224652 h 232"/>
                <a:gd name="T60" fmla="*/ 773279 w 204"/>
                <a:gd name="T61" fmla="*/ 1261958 h 232"/>
                <a:gd name="T62" fmla="*/ 1059853 w 204"/>
                <a:gd name="T63" fmla="*/ 1428290 h 232"/>
                <a:gd name="T64" fmla="*/ 757485 w 204"/>
                <a:gd name="T65" fmla="*/ 1602212 h 232"/>
                <a:gd name="T66" fmla="*/ 594616 w 204"/>
                <a:gd name="T67" fmla="*/ 1771586 h 232"/>
                <a:gd name="T68" fmla="*/ 892775 w 204"/>
                <a:gd name="T69" fmla="*/ 1795391 h 232"/>
                <a:gd name="T70" fmla="*/ 949037 w 204"/>
                <a:gd name="T71" fmla="*/ 1878538 h 232"/>
                <a:gd name="T72" fmla="*/ 428643 w 204"/>
                <a:gd name="T73" fmla="*/ 1940421 h 232"/>
                <a:gd name="T74" fmla="*/ 268739 w 204"/>
                <a:gd name="T75" fmla="*/ 2043971 h 232"/>
                <a:gd name="T76" fmla="*/ 245401 w 204"/>
                <a:gd name="T77" fmla="*/ 2147793 h 232"/>
                <a:gd name="T78" fmla="*/ 25373 w 204"/>
                <a:gd name="T79" fmla="*/ 2356761 h 232"/>
                <a:gd name="T80" fmla="*/ 182707 w 204"/>
                <a:gd name="T81" fmla="*/ 2490882 h 232"/>
                <a:gd name="T82" fmla="*/ 409685 w 204"/>
                <a:gd name="T83" fmla="*/ 2493896 h 232"/>
                <a:gd name="T84" fmla="*/ 283254 w 204"/>
                <a:gd name="T85" fmla="*/ 2645870 h 232"/>
                <a:gd name="T86" fmla="*/ 442707 w 204"/>
                <a:gd name="T87" fmla="*/ 2720325 h 232"/>
                <a:gd name="T88" fmla="*/ 768403 w 204"/>
                <a:gd name="T89" fmla="*/ 2720325 h 232"/>
                <a:gd name="T90" fmla="*/ 1093472 w 204"/>
                <a:gd name="T91" fmla="*/ 2536608 h 232"/>
                <a:gd name="T92" fmla="*/ 1404748 w 204"/>
                <a:gd name="T93" fmla="*/ 2568255 h 232"/>
                <a:gd name="T94" fmla="*/ 1770409 w 204"/>
                <a:gd name="T95" fmla="*/ 2406753 h 232"/>
                <a:gd name="T96" fmla="*/ 1886769 w 204"/>
                <a:gd name="T97" fmla="*/ 2490882 h 232"/>
                <a:gd name="T98" fmla="*/ 2057063 w 204"/>
                <a:gd name="T99" fmla="*/ 2374842 h 232"/>
                <a:gd name="T100" fmla="*/ 2317092 w 204"/>
                <a:gd name="T101" fmla="*/ 2088323 h 232"/>
                <a:gd name="T102" fmla="*/ 2456472 w 204"/>
                <a:gd name="T103" fmla="*/ 1602212 h 232"/>
                <a:gd name="T104" fmla="*/ 2568069 w 204"/>
                <a:gd name="T105" fmla="*/ 1212405 h 2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4"/>
                <a:gd name="T160" fmla="*/ 0 h 232"/>
                <a:gd name="T161" fmla="*/ 204 w 204"/>
                <a:gd name="T162" fmla="*/ 232 h 2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4" h="232">
                  <a:moveTo>
                    <a:pt x="134" y="14"/>
                  </a:moveTo>
                  <a:cubicBezTo>
                    <a:pt x="131" y="17"/>
                    <a:pt x="131" y="17"/>
                    <a:pt x="131" y="17"/>
                  </a:cubicBezTo>
                  <a:cubicBezTo>
                    <a:pt x="135" y="19"/>
                    <a:pt x="135" y="19"/>
                    <a:pt x="135" y="19"/>
                  </a:cubicBezTo>
                  <a:lnTo>
                    <a:pt x="134" y="14"/>
                  </a:lnTo>
                  <a:close/>
                  <a:moveTo>
                    <a:pt x="55" y="68"/>
                  </a:moveTo>
                  <a:cubicBezTo>
                    <a:pt x="55" y="70"/>
                    <a:pt x="57" y="71"/>
                    <a:pt x="57" y="71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1"/>
                    <a:pt x="51" y="64"/>
                    <a:pt x="52" y="64"/>
                  </a:cubicBezTo>
                  <a:cubicBezTo>
                    <a:pt x="53" y="64"/>
                    <a:pt x="55" y="66"/>
                    <a:pt x="55" y="68"/>
                  </a:cubicBezTo>
                  <a:close/>
                  <a:moveTo>
                    <a:pt x="57" y="77"/>
                  </a:moveTo>
                  <a:cubicBezTo>
                    <a:pt x="57" y="74"/>
                    <a:pt x="57" y="74"/>
                    <a:pt x="57" y="74"/>
                  </a:cubicBezTo>
                  <a:cubicBezTo>
                    <a:pt x="53" y="76"/>
                    <a:pt x="53" y="76"/>
                    <a:pt x="53" y="76"/>
                  </a:cubicBezTo>
                  <a:lnTo>
                    <a:pt x="57" y="77"/>
                  </a:lnTo>
                  <a:close/>
                  <a:moveTo>
                    <a:pt x="42" y="84"/>
                  </a:moveTo>
                  <a:cubicBezTo>
                    <a:pt x="42" y="86"/>
                    <a:pt x="42" y="86"/>
                    <a:pt x="42" y="86"/>
                  </a:cubicBezTo>
                  <a:cubicBezTo>
                    <a:pt x="45" y="85"/>
                    <a:pt x="45" y="85"/>
                    <a:pt x="45" y="85"/>
                  </a:cubicBezTo>
                  <a:lnTo>
                    <a:pt x="42" y="84"/>
                  </a:lnTo>
                  <a:close/>
                  <a:moveTo>
                    <a:pt x="56" y="117"/>
                  </a:moveTo>
                  <a:cubicBezTo>
                    <a:pt x="57" y="112"/>
                    <a:pt x="57" y="112"/>
                    <a:pt x="57" y="112"/>
                  </a:cubicBezTo>
                  <a:cubicBezTo>
                    <a:pt x="55" y="112"/>
                    <a:pt x="55" y="112"/>
                    <a:pt x="55" y="112"/>
                  </a:cubicBezTo>
                  <a:lnTo>
                    <a:pt x="56" y="117"/>
                  </a:lnTo>
                  <a:close/>
                  <a:moveTo>
                    <a:pt x="49" y="119"/>
                  </a:moveTo>
                  <a:cubicBezTo>
                    <a:pt x="55" y="123"/>
                    <a:pt x="55" y="123"/>
                    <a:pt x="55" y="123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51" y="119"/>
                    <a:pt x="51" y="119"/>
                    <a:pt x="51" y="119"/>
                  </a:cubicBezTo>
                  <a:lnTo>
                    <a:pt x="49" y="119"/>
                  </a:lnTo>
                  <a:close/>
                  <a:moveTo>
                    <a:pt x="55" y="126"/>
                  </a:moveTo>
                  <a:cubicBezTo>
                    <a:pt x="58" y="126"/>
                    <a:pt x="58" y="126"/>
                    <a:pt x="58" y="126"/>
                  </a:cubicBezTo>
                  <a:cubicBezTo>
                    <a:pt x="56" y="124"/>
                    <a:pt x="56" y="124"/>
                    <a:pt x="56" y="124"/>
                  </a:cubicBezTo>
                  <a:lnTo>
                    <a:pt x="55" y="126"/>
                  </a:lnTo>
                  <a:close/>
                  <a:moveTo>
                    <a:pt x="201" y="95"/>
                  </a:moveTo>
                  <a:cubicBezTo>
                    <a:pt x="199" y="91"/>
                    <a:pt x="199" y="91"/>
                    <a:pt x="199" y="91"/>
                  </a:cubicBezTo>
                  <a:cubicBezTo>
                    <a:pt x="197" y="95"/>
                    <a:pt x="197" y="95"/>
                    <a:pt x="197" y="95"/>
                  </a:cubicBezTo>
                  <a:cubicBezTo>
                    <a:pt x="197" y="95"/>
                    <a:pt x="192" y="94"/>
                    <a:pt x="186" y="94"/>
                  </a:cubicBezTo>
                  <a:cubicBezTo>
                    <a:pt x="181" y="94"/>
                    <a:pt x="188" y="85"/>
                    <a:pt x="188" y="85"/>
                  </a:cubicBezTo>
                  <a:cubicBezTo>
                    <a:pt x="183" y="84"/>
                    <a:pt x="183" y="84"/>
                    <a:pt x="183" y="84"/>
                  </a:cubicBezTo>
                  <a:cubicBezTo>
                    <a:pt x="183" y="76"/>
                    <a:pt x="183" y="76"/>
                    <a:pt x="183" y="76"/>
                  </a:cubicBezTo>
                  <a:cubicBezTo>
                    <a:pt x="183" y="76"/>
                    <a:pt x="182" y="68"/>
                    <a:pt x="177" y="67"/>
                  </a:cubicBezTo>
                  <a:cubicBezTo>
                    <a:pt x="172" y="66"/>
                    <a:pt x="169" y="73"/>
                    <a:pt x="169" y="73"/>
                  </a:cubicBezTo>
                  <a:cubicBezTo>
                    <a:pt x="170" y="77"/>
                    <a:pt x="170" y="77"/>
                    <a:pt x="170" y="77"/>
                  </a:cubicBezTo>
                  <a:cubicBezTo>
                    <a:pt x="170" y="77"/>
                    <a:pt x="167" y="83"/>
                    <a:pt x="159" y="82"/>
                  </a:cubicBezTo>
                  <a:cubicBezTo>
                    <a:pt x="152" y="82"/>
                    <a:pt x="150" y="75"/>
                    <a:pt x="150" y="75"/>
                  </a:cubicBezTo>
                  <a:cubicBezTo>
                    <a:pt x="143" y="74"/>
                    <a:pt x="143" y="74"/>
                    <a:pt x="143" y="74"/>
                  </a:cubicBezTo>
                  <a:cubicBezTo>
                    <a:pt x="144" y="68"/>
                    <a:pt x="144" y="68"/>
                    <a:pt x="144" y="68"/>
                  </a:cubicBezTo>
                  <a:cubicBezTo>
                    <a:pt x="144" y="68"/>
                    <a:pt x="137" y="57"/>
                    <a:pt x="137" y="54"/>
                  </a:cubicBezTo>
                  <a:cubicBezTo>
                    <a:pt x="137" y="51"/>
                    <a:pt x="142" y="53"/>
                    <a:pt x="142" y="53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50" y="51"/>
                    <a:pt x="150" y="51"/>
                    <a:pt x="150" y="5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7" y="47"/>
                    <a:pt x="157" y="47"/>
                    <a:pt x="157" y="47"/>
                  </a:cubicBezTo>
                  <a:cubicBezTo>
                    <a:pt x="157" y="47"/>
                    <a:pt x="149" y="45"/>
                    <a:pt x="149" y="43"/>
                  </a:cubicBezTo>
                  <a:cubicBezTo>
                    <a:pt x="149" y="40"/>
                    <a:pt x="153" y="39"/>
                    <a:pt x="154" y="39"/>
                  </a:cubicBezTo>
                  <a:cubicBezTo>
                    <a:pt x="156" y="39"/>
                    <a:pt x="157" y="43"/>
                    <a:pt x="157" y="43"/>
                  </a:cubicBezTo>
                  <a:cubicBezTo>
                    <a:pt x="157" y="43"/>
                    <a:pt x="159" y="41"/>
                    <a:pt x="161" y="41"/>
                  </a:cubicBezTo>
                  <a:cubicBezTo>
                    <a:pt x="165" y="41"/>
                    <a:pt x="164" y="43"/>
                    <a:pt x="164" y="43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6" y="23"/>
                    <a:pt x="176" y="23"/>
                    <a:pt x="176" y="23"/>
                  </a:cubicBezTo>
                  <a:cubicBezTo>
                    <a:pt x="182" y="24"/>
                    <a:pt x="182" y="24"/>
                    <a:pt x="182" y="24"/>
                  </a:cubicBezTo>
                  <a:cubicBezTo>
                    <a:pt x="186" y="20"/>
                    <a:pt x="186" y="20"/>
                    <a:pt x="186" y="20"/>
                  </a:cubicBezTo>
                  <a:cubicBezTo>
                    <a:pt x="186" y="20"/>
                    <a:pt x="194" y="17"/>
                    <a:pt x="194" y="15"/>
                  </a:cubicBezTo>
                  <a:cubicBezTo>
                    <a:pt x="195" y="13"/>
                    <a:pt x="189" y="9"/>
                    <a:pt x="189" y="9"/>
                  </a:cubicBezTo>
                  <a:cubicBezTo>
                    <a:pt x="189" y="6"/>
                    <a:pt x="189" y="6"/>
                    <a:pt x="189" y="6"/>
                  </a:cubicBezTo>
                  <a:cubicBezTo>
                    <a:pt x="189" y="6"/>
                    <a:pt x="183" y="0"/>
                    <a:pt x="182" y="1"/>
                  </a:cubicBezTo>
                  <a:cubicBezTo>
                    <a:pt x="181" y="3"/>
                    <a:pt x="185" y="9"/>
                    <a:pt x="184" y="9"/>
                  </a:cubicBezTo>
                  <a:cubicBezTo>
                    <a:pt x="184" y="10"/>
                    <a:pt x="182" y="7"/>
                    <a:pt x="182" y="7"/>
                  </a:cubicBezTo>
                  <a:cubicBezTo>
                    <a:pt x="175" y="6"/>
                    <a:pt x="175" y="6"/>
                    <a:pt x="175" y="6"/>
                  </a:cubicBezTo>
                  <a:cubicBezTo>
                    <a:pt x="173" y="11"/>
                    <a:pt x="173" y="11"/>
                    <a:pt x="173" y="11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74" y="22"/>
                    <a:pt x="174" y="22"/>
                    <a:pt x="174" y="22"/>
                  </a:cubicBezTo>
                  <a:cubicBezTo>
                    <a:pt x="166" y="26"/>
                    <a:pt x="166" y="26"/>
                    <a:pt x="166" y="26"/>
                  </a:cubicBezTo>
                  <a:cubicBezTo>
                    <a:pt x="165" y="26"/>
                    <a:pt x="165" y="26"/>
                    <a:pt x="165" y="26"/>
                  </a:cubicBezTo>
                  <a:cubicBezTo>
                    <a:pt x="168" y="22"/>
                    <a:pt x="168" y="22"/>
                    <a:pt x="168" y="22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7" y="21"/>
                    <a:pt x="171" y="21"/>
                    <a:pt x="172" y="17"/>
                  </a:cubicBezTo>
                  <a:cubicBezTo>
                    <a:pt x="172" y="15"/>
                    <a:pt x="170" y="12"/>
                    <a:pt x="170" y="11"/>
                  </a:cubicBezTo>
                  <a:cubicBezTo>
                    <a:pt x="170" y="9"/>
                    <a:pt x="171" y="7"/>
                    <a:pt x="171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6" y="10"/>
                    <a:pt x="166" y="10"/>
                    <a:pt x="166" y="10"/>
                  </a:cubicBezTo>
                  <a:cubicBezTo>
                    <a:pt x="166" y="10"/>
                    <a:pt x="169" y="11"/>
                    <a:pt x="168" y="13"/>
                  </a:cubicBezTo>
                  <a:cubicBezTo>
                    <a:pt x="168" y="15"/>
                    <a:pt x="166" y="16"/>
                    <a:pt x="166" y="16"/>
                  </a:cubicBezTo>
                  <a:cubicBezTo>
                    <a:pt x="166" y="16"/>
                    <a:pt x="166" y="13"/>
                    <a:pt x="165" y="12"/>
                  </a:cubicBezTo>
                  <a:cubicBezTo>
                    <a:pt x="164" y="11"/>
                    <a:pt x="164" y="7"/>
                    <a:pt x="164" y="7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7"/>
                    <a:pt x="162" y="13"/>
                    <a:pt x="161" y="13"/>
                  </a:cubicBezTo>
                  <a:cubicBezTo>
                    <a:pt x="160" y="14"/>
                    <a:pt x="159" y="11"/>
                    <a:pt x="159" y="11"/>
                  </a:cubicBezTo>
                  <a:cubicBezTo>
                    <a:pt x="157" y="9"/>
                    <a:pt x="157" y="9"/>
                    <a:pt x="157" y="9"/>
                  </a:cubicBezTo>
                  <a:cubicBezTo>
                    <a:pt x="157" y="7"/>
                    <a:pt x="157" y="7"/>
                    <a:pt x="157" y="7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45" y="8"/>
                    <a:pt x="145" y="8"/>
                    <a:pt x="145" y="8"/>
                  </a:cubicBezTo>
                  <a:cubicBezTo>
                    <a:pt x="145" y="8"/>
                    <a:pt x="143" y="13"/>
                    <a:pt x="142" y="14"/>
                  </a:cubicBezTo>
                  <a:cubicBezTo>
                    <a:pt x="140" y="15"/>
                    <a:pt x="138" y="15"/>
                    <a:pt x="138" y="15"/>
                  </a:cubicBezTo>
                  <a:cubicBezTo>
                    <a:pt x="136" y="21"/>
                    <a:pt x="136" y="21"/>
                    <a:pt x="136" y="21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32" y="29"/>
                    <a:pt x="124" y="27"/>
                    <a:pt x="121" y="30"/>
                  </a:cubicBezTo>
                  <a:cubicBezTo>
                    <a:pt x="118" y="32"/>
                    <a:pt x="118" y="40"/>
                    <a:pt x="124" y="40"/>
                  </a:cubicBezTo>
                  <a:cubicBezTo>
                    <a:pt x="131" y="40"/>
                    <a:pt x="129" y="42"/>
                    <a:pt x="129" y="42"/>
                  </a:cubicBezTo>
                  <a:cubicBezTo>
                    <a:pt x="126" y="44"/>
                    <a:pt x="126" y="44"/>
                    <a:pt x="126" y="44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34" y="42"/>
                    <a:pt x="134" y="42"/>
                    <a:pt x="134" y="42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2" y="51"/>
                    <a:pt x="132" y="51"/>
                    <a:pt x="132" y="51"/>
                  </a:cubicBezTo>
                  <a:cubicBezTo>
                    <a:pt x="125" y="52"/>
                    <a:pt x="125" y="52"/>
                    <a:pt x="125" y="52"/>
                  </a:cubicBezTo>
                  <a:cubicBezTo>
                    <a:pt x="117" y="56"/>
                    <a:pt x="117" y="56"/>
                    <a:pt x="117" y="56"/>
                  </a:cubicBezTo>
                  <a:cubicBezTo>
                    <a:pt x="117" y="56"/>
                    <a:pt x="119" y="62"/>
                    <a:pt x="118" y="63"/>
                  </a:cubicBezTo>
                  <a:cubicBezTo>
                    <a:pt x="117" y="64"/>
                    <a:pt x="115" y="66"/>
                    <a:pt x="115" y="66"/>
                  </a:cubicBezTo>
                  <a:cubicBezTo>
                    <a:pt x="115" y="63"/>
                    <a:pt x="115" y="63"/>
                    <a:pt x="115" y="63"/>
                  </a:cubicBezTo>
                  <a:cubicBezTo>
                    <a:pt x="115" y="63"/>
                    <a:pt x="105" y="56"/>
                    <a:pt x="103" y="56"/>
                  </a:cubicBezTo>
                  <a:cubicBezTo>
                    <a:pt x="100" y="56"/>
                    <a:pt x="95" y="61"/>
                    <a:pt x="95" y="61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1" y="52"/>
                    <a:pt x="86" y="51"/>
                    <a:pt x="84" y="51"/>
                  </a:cubicBezTo>
                  <a:cubicBezTo>
                    <a:pt x="80" y="49"/>
                    <a:pt x="75" y="44"/>
                    <a:pt x="73" y="45"/>
                  </a:cubicBezTo>
                  <a:cubicBezTo>
                    <a:pt x="72" y="45"/>
                    <a:pt x="70" y="46"/>
                    <a:pt x="70" y="46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2" y="68"/>
                    <a:pt x="55" y="73"/>
                    <a:pt x="60" y="73"/>
                  </a:cubicBezTo>
                  <a:cubicBezTo>
                    <a:pt x="64" y="74"/>
                    <a:pt x="73" y="74"/>
                    <a:pt x="73" y="74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6" y="87"/>
                    <a:pt x="56" y="87"/>
                    <a:pt x="56" y="87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90"/>
                    <a:pt x="47" y="93"/>
                    <a:pt x="46" y="95"/>
                  </a:cubicBezTo>
                  <a:cubicBezTo>
                    <a:pt x="44" y="99"/>
                    <a:pt x="42" y="98"/>
                    <a:pt x="42" y="98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55" y="110"/>
                    <a:pt x="55" y="110"/>
                    <a:pt x="55" y="110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62" y="107"/>
                    <a:pt x="62" y="107"/>
                    <a:pt x="62" y="107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59" y="111"/>
                    <a:pt x="59" y="111"/>
                    <a:pt x="59" y="111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59" y="116"/>
                    <a:pt x="64" y="119"/>
                    <a:pt x="69" y="119"/>
                  </a:cubicBezTo>
                  <a:cubicBezTo>
                    <a:pt x="74" y="119"/>
                    <a:pt x="84" y="121"/>
                    <a:pt x="84" y="121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78" y="129"/>
                    <a:pt x="76" y="129"/>
                  </a:cubicBezTo>
                  <a:cubicBezTo>
                    <a:pt x="74" y="129"/>
                    <a:pt x="70" y="124"/>
                    <a:pt x="70" y="124"/>
                  </a:cubicBezTo>
                  <a:cubicBezTo>
                    <a:pt x="70" y="124"/>
                    <a:pt x="67" y="129"/>
                    <a:pt x="64" y="131"/>
                  </a:cubicBezTo>
                  <a:cubicBezTo>
                    <a:pt x="62" y="132"/>
                    <a:pt x="60" y="135"/>
                    <a:pt x="60" y="135"/>
                  </a:cubicBezTo>
                  <a:cubicBezTo>
                    <a:pt x="64" y="139"/>
                    <a:pt x="64" y="139"/>
                    <a:pt x="64" y="139"/>
                  </a:cubicBezTo>
                  <a:cubicBezTo>
                    <a:pt x="64" y="139"/>
                    <a:pt x="61" y="140"/>
                    <a:pt x="58" y="142"/>
                  </a:cubicBezTo>
                  <a:cubicBezTo>
                    <a:pt x="56" y="145"/>
                    <a:pt x="54" y="148"/>
                    <a:pt x="54" y="148"/>
                  </a:cubicBezTo>
                  <a:cubicBezTo>
                    <a:pt x="50" y="147"/>
                    <a:pt x="50" y="147"/>
                    <a:pt x="50" y="147"/>
                  </a:cubicBezTo>
                  <a:cubicBezTo>
                    <a:pt x="47" y="150"/>
                    <a:pt x="47" y="150"/>
                    <a:pt x="47" y="150"/>
                  </a:cubicBezTo>
                  <a:cubicBezTo>
                    <a:pt x="35" y="155"/>
                    <a:pt x="35" y="155"/>
                    <a:pt x="35" y="155"/>
                  </a:cubicBezTo>
                  <a:cubicBezTo>
                    <a:pt x="47" y="155"/>
                    <a:pt x="47" y="155"/>
                    <a:pt x="47" y="155"/>
                  </a:cubicBezTo>
                  <a:cubicBezTo>
                    <a:pt x="49" y="153"/>
                    <a:pt x="49" y="153"/>
                    <a:pt x="49" y="153"/>
                  </a:cubicBezTo>
                  <a:cubicBezTo>
                    <a:pt x="49" y="153"/>
                    <a:pt x="53" y="159"/>
                    <a:pt x="60" y="157"/>
                  </a:cubicBezTo>
                  <a:cubicBezTo>
                    <a:pt x="67" y="156"/>
                    <a:pt x="71" y="152"/>
                    <a:pt x="71" y="152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82" y="161"/>
                    <a:pt x="82" y="161"/>
                    <a:pt x="82" y="161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67" y="159"/>
                    <a:pt x="67" y="159"/>
                    <a:pt x="67" y="159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39" y="163"/>
                    <a:pt x="39" y="163"/>
                    <a:pt x="39" y="163"/>
                  </a:cubicBezTo>
                  <a:cubicBezTo>
                    <a:pt x="34" y="164"/>
                    <a:pt x="34" y="164"/>
                    <a:pt x="34" y="164"/>
                  </a:cubicBezTo>
                  <a:cubicBezTo>
                    <a:pt x="31" y="173"/>
                    <a:pt x="31" y="173"/>
                    <a:pt x="31" y="173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69"/>
                    <a:pt x="26" y="169"/>
                    <a:pt x="26" y="169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69"/>
                    <a:pt x="19" y="169"/>
                    <a:pt x="19" y="169"/>
                  </a:cubicBezTo>
                  <a:cubicBezTo>
                    <a:pt x="19" y="169"/>
                    <a:pt x="14" y="169"/>
                    <a:pt x="9" y="171"/>
                  </a:cubicBezTo>
                  <a:cubicBezTo>
                    <a:pt x="5" y="173"/>
                    <a:pt x="0" y="175"/>
                    <a:pt x="4" y="178"/>
                  </a:cubicBezTo>
                  <a:cubicBezTo>
                    <a:pt x="9" y="179"/>
                    <a:pt x="17" y="181"/>
                    <a:pt x="19" y="181"/>
                  </a:cubicBezTo>
                  <a:cubicBezTo>
                    <a:pt x="21" y="181"/>
                    <a:pt x="30" y="180"/>
                    <a:pt x="29" y="182"/>
                  </a:cubicBezTo>
                  <a:cubicBezTo>
                    <a:pt x="28" y="184"/>
                    <a:pt x="22" y="188"/>
                    <a:pt x="16" y="188"/>
                  </a:cubicBezTo>
                  <a:cubicBezTo>
                    <a:pt x="10" y="188"/>
                    <a:pt x="10" y="190"/>
                    <a:pt x="9" y="192"/>
                  </a:cubicBezTo>
                  <a:cubicBezTo>
                    <a:pt x="7" y="193"/>
                    <a:pt x="2" y="193"/>
                    <a:pt x="2" y="193"/>
                  </a:cubicBezTo>
                  <a:cubicBezTo>
                    <a:pt x="2" y="199"/>
                    <a:pt x="2" y="199"/>
                    <a:pt x="2" y="199"/>
                  </a:cubicBezTo>
                  <a:cubicBezTo>
                    <a:pt x="2" y="199"/>
                    <a:pt x="8" y="196"/>
                    <a:pt x="8" y="198"/>
                  </a:cubicBezTo>
                  <a:cubicBezTo>
                    <a:pt x="8" y="200"/>
                    <a:pt x="10" y="204"/>
                    <a:pt x="10" y="204"/>
                  </a:cubicBezTo>
                  <a:cubicBezTo>
                    <a:pt x="30" y="202"/>
                    <a:pt x="30" y="202"/>
                    <a:pt x="30" y="202"/>
                  </a:cubicBezTo>
                  <a:cubicBezTo>
                    <a:pt x="16" y="206"/>
                    <a:pt x="16" y="206"/>
                    <a:pt x="16" y="206"/>
                  </a:cubicBezTo>
                  <a:cubicBezTo>
                    <a:pt x="14" y="210"/>
                    <a:pt x="14" y="210"/>
                    <a:pt x="14" y="210"/>
                  </a:cubicBezTo>
                  <a:cubicBezTo>
                    <a:pt x="9" y="210"/>
                    <a:pt x="9" y="210"/>
                    <a:pt x="9" y="210"/>
                  </a:cubicBezTo>
                  <a:cubicBezTo>
                    <a:pt x="7" y="214"/>
                    <a:pt x="7" y="214"/>
                    <a:pt x="7" y="214"/>
                  </a:cubicBezTo>
                  <a:cubicBezTo>
                    <a:pt x="22" y="212"/>
                    <a:pt x="22" y="212"/>
                    <a:pt x="22" y="212"/>
                  </a:cubicBezTo>
                  <a:cubicBezTo>
                    <a:pt x="26" y="213"/>
                    <a:pt x="26" y="213"/>
                    <a:pt x="26" y="213"/>
                  </a:cubicBezTo>
                  <a:cubicBezTo>
                    <a:pt x="33" y="211"/>
                    <a:pt x="33" y="211"/>
                    <a:pt x="33" y="211"/>
                  </a:cubicBezTo>
                  <a:cubicBezTo>
                    <a:pt x="35" y="214"/>
                    <a:pt x="35" y="214"/>
                    <a:pt x="35" y="214"/>
                  </a:cubicBezTo>
                  <a:cubicBezTo>
                    <a:pt x="35" y="214"/>
                    <a:pt x="29" y="215"/>
                    <a:pt x="26" y="216"/>
                  </a:cubicBezTo>
                  <a:cubicBezTo>
                    <a:pt x="23" y="216"/>
                    <a:pt x="18" y="220"/>
                    <a:pt x="18" y="220"/>
                  </a:cubicBezTo>
                  <a:cubicBezTo>
                    <a:pt x="28" y="219"/>
                    <a:pt x="28" y="219"/>
                    <a:pt x="28" y="219"/>
                  </a:cubicBezTo>
                  <a:cubicBezTo>
                    <a:pt x="28" y="219"/>
                    <a:pt x="23" y="224"/>
                    <a:pt x="22" y="224"/>
                  </a:cubicBezTo>
                  <a:cubicBezTo>
                    <a:pt x="20" y="224"/>
                    <a:pt x="16" y="225"/>
                    <a:pt x="16" y="225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34" y="225"/>
                    <a:pt x="34" y="225"/>
                    <a:pt x="34" y="225"/>
                  </a:cubicBezTo>
                  <a:cubicBezTo>
                    <a:pt x="37" y="226"/>
                    <a:pt x="37" y="226"/>
                    <a:pt x="37" y="226"/>
                  </a:cubicBezTo>
                  <a:cubicBezTo>
                    <a:pt x="35" y="230"/>
                    <a:pt x="35" y="230"/>
                    <a:pt x="35" y="230"/>
                  </a:cubicBezTo>
                  <a:cubicBezTo>
                    <a:pt x="35" y="230"/>
                    <a:pt x="40" y="232"/>
                    <a:pt x="42" y="231"/>
                  </a:cubicBezTo>
                  <a:cubicBezTo>
                    <a:pt x="44" y="229"/>
                    <a:pt x="46" y="228"/>
                    <a:pt x="46" y="228"/>
                  </a:cubicBezTo>
                  <a:cubicBezTo>
                    <a:pt x="53" y="231"/>
                    <a:pt x="53" y="231"/>
                    <a:pt x="53" y="231"/>
                  </a:cubicBezTo>
                  <a:cubicBezTo>
                    <a:pt x="57" y="228"/>
                    <a:pt x="57" y="228"/>
                    <a:pt x="57" y="228"/>
                  </a:cubicBezTo>
                  <a:cubicBezTo>
                    <a:pt x="61" y="230"/>
                    <a:pt x="61" y="230"/>
                    <a:pt x="61" y="230"/>
                  </a:cubicBezTo>
                  <a:cubicBezTo>
                    <a:pt x="66" y="227"/>
                    <a:pt x="66" y="227"/>
                    <a:pt x="66" y="227"/>
                  </a:cubicBezTo>
                  <a:cubicBezTo>
                    <a:pt x="69" y="228"/>
                    <a:pt x="69" y="228"/>
                    <a:pt x="69" y="228"/>
                  </a:cubicBezTo>
                  <a:cubicBezTo>
                    <a:pt x="69" y="228"/>
                    <a:pt x="83" y="228"/>
                    <a:pt x="82" y="222"/>
                  </a:cubicBezTo>
                  <a:cubicBezTo>
                    <a:pt x="82" y="213"/>
                    <a:pt x="82" y="213"/>
                    <a:pt x="82" y="213"/>
                  </a:cubicBezTo>
                  <a:cubicBezTo>
                    <a:pt x="82" y="213"/>
                    <a:pt x="85" y="212"/>
                    <a:pt x="87" y="215"/>
                  </a:cubicBezTo>
                  <a:cubicBezTo>
                    <a:pt x="90" y="219"/>
                    <a:pt x="85" y="218"/>
                    <a:pt x="85" y="220"/>
                  </a:cubicBezTo>
                  <a:cubicBezTo>
                    <a:pt x="85" y="222"/>
                    <a:pt x="87" y="224"/>
                    <a:pt x="91" y="222"/>
                  </a:cubicBezTo>
                  <a:cubicBezTo>
                    <a:pt x="96" y="222"/>
                    <a:pt x="103" y="218"/>
                    <a:pt x="103" y="218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03" y="214"/>
                    <a:pt x="109" y="220"/>
                    <a:pt x="112" y="218"/>
                  </a:cubicBezTo>
                  <a:cubicBezTo>
                    <a:pt x="117" y="216"/>
                    <a:pt x="116" y="210"/>
                    <a:pt x="116" y="210"/>
                  </a:cubicBezTo>
                  <a:cubicBezTo>
                    <a:pt x="119" y="211"/>
                    <a:pt x="119" y="211"/>
                    <a:pt x="119" y="211"/>
                  </a:cubicBezTo>
                  <a:cubicBezTo>
                    <a:pt x="125" y="208"/>
                    <a:pt x="125" y="208"/>
                    <a:pt x="125" y="208"/>
                  </a:cubicBezTo>
                  <a:cubicBezTo>
                    <a:pt x="139" y="212"/>
                    <a:pt x="139" y="212"/>
                    <a:pt x="139" y="212"/>
                  </a:cubicBezTo>
                  <a:cubicBezTo>
                    <a:pt x="141" y="204"/>
                    <a:pt x="141" y="204"/>
                    <a:pt x="141" y="204"/>
                  </a:cubicBezTo>
                  <a:cubicBezTo>
                    <a:pt x="144" y="206"/>
                    <a:pt x="144" y="206"/>
                    <a:pt x="144" y="206"/>
                  </a:cubicBezTo>
                  <a:cubicBezTo>
                    <a:pt x="143" y="213"/>
                    <a:pt x="143" y="213"/>
                    <a:pt x="143" y="213"/>
                  </a:cubicBezTo>
                  <a:cubicBezTo>
                    <a:pt x="148" y="212"/>
                    <a:pt x="148" y="212"/>
                    <a:pt x="148" y="212"/>
                  </a:cubicBezTo>
                  <a:cubicBezTo>
                    <a:pt x="150" y="206"/>
                    <a:pt x="150" y="206"/>
                    <a:pt x="150" y="206"/>
                  </a:cubicBezTo>
                  <a:cubicBezTo>
                    <a:pt x="150" y="210"/>
                    <a:pt x="150" y="210"/>
                    <a:pt x="150" y="210"/>
                  </a:cubicBezTo>
                  <a:cubicBezTo>
                    <a:pt x="150" y="210"/>
                    <a:pt x="153" y="214"/>
                    <a:pt x="157" y="214"/>
                  </a:cubicBezTo>
                  <a:cubicBezTo>
                    <a:pt x="161" y="214"/>
                    <a:pt x="169" y="213"/>
                    <a:pt x="169" y="213"/>
                  </a:cubicBezTo>
                  <a:cubicBezTo>
                    <a:pt x="168" y="208"/>
                    <a:pt x="168" y="208"/>
                    <a:pt x="168" y="208"/>
                  </a:cubicBezTo>
                  <a:cubicBezTo>
                    <a:pt x="162" y="202"/>
                    <a:pt x="162" y="202"/>
                    <a:pt x="162" y="202"/>
                  </a:cubicBezTo>
                  <a:cubicBezTo>
                    <a:pt x="164" y="201"/>
                    <a:pt x="164" y="201"/>
                    <a:pt x="164" y="201"/>
                  </a:cubicBezTo>
                  <a:cubicBezTo>
                    <a:pt x="169" y="203"/>
                    <a:pt x="169" y="203"/>
                    <a:pt x="169" y="203"/>
                  </a:cubicBezTo>
                  <a:cubicBezTo>
                    <a:pt x="169" y="201"/>
                    <a:pt x="169" y="201"/>
                    <a:pt x="169" y="201"/>
                  </a:cubicBezTo>
                  <a:cubicBezTo>
                    <a:pt x="178" y="193"/>
                    <a:pt x="178" y="193"/>
                    <a:pt x="178" y="193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78" y="187"/>
                    <a:pt x="182" y="178"/>
                    <a:pt x="184" y="177"/>
                  </a:cubicBezTo>
                  <a:cubicBezTo>
                    <a:pt x="187" y="175"/>
                    <a:pt x="192" y="170"/>
                    <a:pt x="193" y="161"/>
                  </a:cubicBezTo>
                  <a:cubicBezTo>
                    <a:pt x="193" y="149"/>
                    <a:pt x="193" y="149"/>
                    <a:pt x="193" y="149"/>
                  </a:cubicBezTo>
                  <a:cubicBezTo>
                    <a:pt x="193" y="149"/>
                    <a:pt x="186" y="145"/>
                    <a:pt x="188" y="142"/>
                  </a:cubicBezTo>
                  <a:cubicBezTo>
                    <a:pt x="191" y="140"/>
                    <a:pt x="194" y="141"/>
                    <a:pt x="194" y="141"/>
                  </a:cubicBezTo>
                  <a:cubicBezTo>
                    <a:pt x="194" y="141"/>
                    <a:pt x="194" y="137"/>
                    <a:pt x="195" y="135"/>
                  </a:cubicBezTo>
                  <a:cubicBezTo>
                    <a:pt x="197" y="134"/>
                    <a:pt x="200" y="132"/>
                    <a:pt x="199" y="130"/>
                  </a:cubicBezTo>
                  <a:cubicBezTo>
                    <a:pt x="197" y="127"/>
                    <a:pt x="194" y="119"/>
                    <a:pt x="194" y="119"/>
                  </a:cubicBezTo>
                  <a:cubicBezTo>
                    <a:pt x="194" y="119"/>
                    <a:pt x="197" y="117"/>
                    <a:pt x="197" y="112"/>
                  </a:cubicBezTo>
                  <a:cubicBezTo>
                    <a:pt x="197" y="107"/>
                    <a:pt x="190" y="104"/>
                    <a:pt x="193" y="102"/>
                  </a:cubicBezTo>
                  <a:cubicBezTo>
                    <a:pt x="197" y="99"/>
                    <a:pt x="203" y="103"/>
                    <a:pt x="204" y="102"/>
                  </a:cubicBezTo>
                  <a:cubicBezTo>
                    <a:pt x="204" y="101"/>
                    <a:pt x="201" y="95"/>
                    <a:pt x="201" y="95"/>
                  </a:cubicBez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6192" name="Freeform 183"/>
            <p:cNvSpPr>
              <a:spLocks noEditPoints="1"/>
            </p:cNvSpPr>
            <p:nvPr/>
          </p:nvSpPr>
          <p:spPr bwMode="auto">
            <a:xfrm>
              <a:off x="2164" y="2478"/>
              <a:ext cx="841" cy="874"/>
            </a:xfrm>
            <a:custGeom>
              <a:avLst/>
              <a:gdLst>
                <a:gd name="T0" fmla="*/ 6846854 w 626"/>
                <a:gd name="T1" fmla="*/ 1676242 h 652"/>
                <a:gd name="T2" fmla="*/ 6485187 w 626"/>
                <a:gd name="T3" fmla="*/ 1601773 h 652"/>
                <a:gd name="T4" fmla="*/ 6095486 w 626"/>
                <a:gd name="T5" fmla="*/ 1442517 h 652"/>
                <a:gd name="T6" fmla="*/ 5710035 w 626"/>
                <a:gd name="T7" fmla="*/ 1239309 h 652"/>
                <a:gd name="T8" fmla="*/ 5476506 w 626"/>
                <a:gd name="T9" fmla="*/ 835005 h 652"/>
                <a:gd name="T10" fmla="*/ 5135243 w 626"/>
                <a:gd name="T11" fmla="*/ 874291 h 652"/>
                <a:gd name="T12" fmla="*/ 4791243 w 626"/>
                <a:gd name="T13" fmla="*/ 496031 h 652"/>
                <a:gd name="T14" fmla="*/ 4502478 w 626"/>
                <a:gd name="T15" fmla="*/ 333274 h 652"/>
                <a:gd name="T16" fmla="*/ 4370532 w 626"/>
                <a:gd name="T17" fmla="*/ 96853 h 652"/>
                <a:gd name="T18" fmla="*/ 3739425 w 626"/>
                <a:gd name="T19" fmla="*/ 561950 h 652"/>
                <a:gd name="T20" fmla="*/ 2989056 w 626"/>
                <a:gd name="T21" fmla="*/ 924519 h 652"/>
                <a:gd name="T22" fmla="*/ 2674592 w 626"/>
                <a:gd name="T23" fmla="*/ 1239309 h 652"/>
                <a:gd name="T24" fmla="*/ 2111160 w 626"/>
                <a:gd name="T25" fmla="*/ 932844 h 652"/>
                <a:gd name="T26" fmla="*/ 1822692 w 626"/>
                <a:gd name="T27" fmla="*/ 874291 h 652"/>
                <a:gd name="T28" fmla="*/ 1888648 w 626"/>
                <a:gd name="T29" fmla="*/ 1351566 h 652"/>
                <a:gd name="T30" fmla="*/ 1653389 w 626"/>
                <a:gd name="T31" fmla="*/ 1529826 h 652"/>
                <a:gd name="T32" fmla="*/ 1416576 w 626"/>
                <a:gd name="T33" fmla="*/ 1500434 h 652"/>
                <a:gd name="T34" fmla="*/ 634298 w 626"/>
                <a:gd name="T35" fmla="*/ 1351566 h 652"/>
                <a:gd name="T36" fmla="*/ 45945 w 626"/>
                <a:gd name="T37" fmla="*/ 1529826 h 652"/>
                <a:gd name="T38" fmla="*/ 103534 w 626"/>
                <a:gd name="T39" fmla="*/ 1628439 h 652"/>
                <a:gd name="T40" fmla="*/ 1 w 626"/>
                <a:gd name="T41" fmla="*/ 1811762 h 652"/>
                <a:gd name="T42" fmla="*/ 444943 w 626"/>
                <a:gd name="T43" fmla="*/ 2002611 h 652"/>
                <a:gd name="T44" fmla="*/ 841876 w 626"/>
                <a:gd name="T45" fmla="*/ 2146980 h 652"/>
                <a:gd name="T46" fmla="*/ 928815 w 626"/>
                <a:gd name="T47" fmla="*/ 2292463 h 652"/>
                <a:gd name="T48" fmla="*/ 1230703 w 626"/>
                <a:gd name="T49" fmla="*/ 2592082 h 652"/>
                <a:gd name="T50" fmla="*/ 1230703 w 626"/>
                <a:gd name="T51" fmla="*/ 2668500 h 652"/>
                <a:gd name="T52" fmla="*/ 1374580 w 626"/>
                <a:gd name="T53" fmla="*/ 3225047 h 652"/>
                <a:gd name="T54" fmla="*/ 1752880 w 626"/>
                <a:gd name="T55" fmla="*/ 3614168 h 652"/>
                <a:gd name="T56" fmla="*/ 1916667 w 626"/>
                <a:gd name="T57" fmla="*/ 4426924 h 652"/>
                <a:gd name="T58" fmla="*/ 1631169 w 626"/>
                <a:gd name="T59" fmla="*/ 3990183 h 652"/>
                <a:gd name="T60" fmla="*/ 1431495 w 626"/>
                <a:gd name="T61" fmla="*/ 4795070 h 652"/>
                <a:gd name="T62" fmla="*/ 1054431 w 626"/>
                <a:gd name="T63" fmla="*/ 5661330 h 652"/>
                <a:gd name="T64" fmla="*/ 1187589 w 626"/>
                <a:gd name="T65" fmla="*/ 5923934 h 652"/>
                <a:gd name="T66" fmla="*/ 1588169 w 626"/>
                <a:gd name="T67" fmla="*/ 6081532 h 652"/>
                <a:gd name="T68" fmla="*/ 2111160 w 626"/>
                <a:gd name="T69" fmla="*/ 6256501 h 652"/>
                <a:gd name="T70" fmla="*/ 2618511 w 626"/>
                <a:gd name="T71" fmla="*/ 6286996 h 652"/>
                <a:gd name="T72" fmla="*/ 3001436 w 626"/>
                <a:gd name="T73" fmla="*/ 6446037 h 652"/>
                <a:gd name="T74" fmla="*/ 3215457 w 626"/>
                <a:gd name="T75" fmla="*/ 6699926 h 652"/>
                <a:gd name="T76" fmla="*/ 3923089 w 626"/>
                <a:gd name="T77" fmla="*/ 6699926 h 652"/>
                <a:gd name="T78" fmla="*/ 3891960 w 626"/>
                <a:gd name="T79" fmla="*/ 6256501 h 652"/>
                <a:gd name="T80" fmla="*/ 4207111 w 626"/>
                <a:gd name="T81" fmla="*/ 5978735 h 652"/>
                <a:gd name="T82" fmla="*/ 4502478 w 626"/>
                <a:gd name="T83" fmla="*/ 5886688 h 652"/>
                <a:gd name="T84" fmla="*/ 5142694 w 626"/>
                <a:gd name="T85" fmla="*/ 6107161 h 652"/>
                <a:gd name="T86" fmla="*/ 5682269 w 626"/>
                <a:gd name="T87" fmla="*/ 6310299 h 652"/>
                <a:gd name="T88" fmla="*/ 5946284 w 626"/>
                <a:gd name="T89" fmla="*/ 6294098 h 652"/>
                <a:gd name="T90" fmla="*/ 6301155 w 626"/>
                <a:gd name="T91" fmla="*/ 6006536 h 652"/>
                <a:gd name="T92" fmla="*/ 6696190 w 626"/>
                <a:gd name="T93" fmla="*/ 5858796 h 652"/>
                <a:gd name="T94" fmla="*/ 6360378 w 626"/>
                <a:gd name="T95" fmla="*/ 5171536 h 652"/>
                <a:gd name="T96" fmla="*/ 6264669 w 626"/>
                <a:gd name="T97" fmla="*/ 4762138 h 652"/>
                <a:gd name="T98" fmla="*/ 6321629 w 626"/>
                <a:gd name="T99" fmla="*/ 4274729 h 652"/>
                <a:gd name="T100" fmla="*/ 6360378 w 626"/>
                <a:gd name="T101" fmla="*/ 3843032 h 652"/>
                <a:gd name="T102" fmla="*/ 5878736 w 626"/>
                <a:gd name="T103" fmla="*/ 3963268 h 652"/>
                <a:gd name="T104" fmla="*/ 6191472 w 626"/>
                <a:gd name="T105" fmla="*/ 3360269 h 652"/>
                <a:gd name="T106" fmla="*/ 6791411 w 626"/>
                <a:gd name="T107" fmla="*/ 2976658 h 652"/>
                <a:gd name="T108" fmla="*/ 7059315 w 626"/>
                <a:gd name="T109" fmla="*/ 2117886 h 652"/>
                <a:gd name="T110" fmla="*/ 7855132 w 626"/>
                <a:gd name="T111" fmla="*/ 6597672 h 652"/>
                <a:gd name="T112" fmla="*/ 7388584 w 626"/>
                <a:gd name="T113" fmla="*/ 6758694 h 652"/>
                <a:gd name="T114" fmla="*/ 7263524 w 626"/>
                <a:gd name="T115" fmla="*/ 7040459 h 652"/>
                <a:gd name="T116" fmla="*/ 7313431 w 626"/>
                <a:gd name="T117" fmla="*/ 7402147 h 652"/>
                <a:gd name="T118" fmla="*/ 7567139 w 626"/>
                <a:gd name="T119" fmla="*/ 7632764 h 652"/>
                <a:gd name="T120" fmla="*/ 7870011 w 626"/>
                <a:gd name="T121" fmla="*/ 6740419 h 652"/>
                <a:gd name="T122" fmla="*/ 1595467 w 626"/>
                <a:gd name="T123" fmla="*/ 1181222 h 652"/>
                <a:gd name="T124" fmla="*/ 1431495 w 626"/>
                <a:gd name="T125" fmla="*/ 891326 h 65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26"/>
                <a:gd name="T190" fmla="*/ 0 h 652"/>
                <a:gd name="T191" fmla="*/ 626 w 626"/>
                <a:gd name="T192" fmla="*/ 652 h 65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26" h="652">
                  <a:moveTo>
                    <a:pt x="575" y="156"/>
                  </a:moveTo>
                  <a:cubicBezTo>
                    <a:pt x="572" y="155"/>
                    <a:pt x="563" y="148"/>
                    <a:pt x="560" y="151"/>
                  </a:cubicBezTo>
                  <a:cubicBezTo>
                    <a:pt x="559" y="153"/>
                    <a:pt x="549" y="148"/>
                    <a:pt x="547" y="147"/>
                  </a:cubicBezTo>
                  <a:cubicBezTo>
                    <a:pt x="546" y="147"/>
                    <a:pt x="542" y="142"/>
                    <a:pt x="544" y="142"/>
                  </a:cubicBezTo>
                  <a:cubicBezTo>
                    <a:pt x="543" y="142"/>
                    <a:pt x="542" y="141"/>
                    <a:pt x="541" y="141"/>
                  </a:cubicBezTo>
                  <a:cubicBezTo>
                    <a:pt x="538" y="141"/>
                    <a:pt x="540" y="142"/>
                    <a:pt x="540" y="142"/>
                  </a:cubicBezTo>
                  <a:cubicBezTo>
                    <a:pt x="537" y="143"/>
                    <a:pt x="537" y="144"/>
                    <a:pt x="536" y="144"/>
                  </a:cubicBezTo>
                  <a:cubicBezTo>
                    <a:pt x="534" y="144"/>
                    <a:pt x="528" y="141"/>
                    <a:pt x="528" y="141"/>
                  </a:cubicBezTo>
                  <a:cubicBezTo>
                    <a:pt x="526" y="141"/>
                    <a:pt x="525" y="147"/>
                    <a:pt x="524" y="140"/>
                  </a:cubicBezTo>
                  <a:cubicBezTo>
                    <a:pt x="524" y="138"/>
                    <a:pt x="519" y="137"/>
                    <a:pt x="516" y="137"/>
                  </a:cubicBezTo>
                  <a:cubicBezTo>
                    <a:pt x="518" y="140"/>
                    <a:pt x="516" y="140"/>
                    <a:pt x="513" y="140"/>
                  </a:cubicBezTo>
                  <a:cubicBezTo>
                    <a:pt x="510" y="139"/>
                    <a:pt x="512" y="138"/>
                    <a:pt x="511" y="136"/>
                  </a:cubicBezTo>
                  <a:cubicBezTo>
                    <a:pt x="511" y="137"/>
                    <a:pt x="505" y="126"/>
                    <a:pt x="504" y="127"/>
                  </a:cubicBezTo>
                  <a:cubicBezTo>
                    <a:pt x="506" y="126"/>
                    <a:pt x="506" y="123"/>
                    <a:pt x="505" y="122"/>
                  </a:cubicBezTo>
                  <a:cubicBezTo>
                    <a:pt x="503" y="120"/>
                    <a:pt x="500" y="120"/>
                    <a:pt x="498" y="119"/>
                  </a:cubicBezTo>
                  <a:cubicBezTo>
                    <a:pt x="496" y="120"/>
                    <a:pt x="495" y="120"/>
                    <a:pt x="494" y="120"/>
                  </a:cubicBezTo>
                  <a:cubicBezTo>
                    <a:pt x="492" y="120"/>
                    <a:pt x="492" y="118"/>
                    <a:pt x="489" y="118"/>
                  </a:cubicBezTo>
                  <a:cubicBezTo>
                    <a:pt x="486" y="117"/>
                    <a:pt x="488" y="122"/>
                    <a:pt x="481" y="122"/>
                  </a:cubicBezTo>
                  <a:cubicBezTo>
                    <a:pt x="476" y="123"/>
                    <a:pt x="476" y="117"/>
                    <a:pt x="476" y="117"/>
                  </a:cubicBezTo>
                  <a:cubicBezTo>
                    <a:pt x="471" y="115"/>
                    <a:pt x="471" y="115"/>
                    <a:pt x="471" y="115"/>
                  </a:cubicBezTo>
                  <a:cubicBezTo>
                    <a:pt x="472" y="115"/>
                    <a:pt x="472" y="115"/>
                    <a:pt x="472" y="115"/>
                  </a:cubicBezTo>
                  <a:cubicBezTo>
                    <a:pt x="457" y="116"/>
                    <a:pt x="457" y="116"/>
                    <a:pt x="457" y="116"/>
                  </a:cubicBezTo>
                  <a:cubicBezTo>
                    <a:pt x="450" y="107"/>
                    <a:pt x="450" y="107"/>
                    <a:pt x="450" y="107"/>
                  </a:cubicBezTo>
                  <a:cubicBezTo>
                    <a:pt x="450" y="105"/>
                    <a:pt x="450" y="105"/>
                    <a:pt x="450" y="105"/>
                  </a:cubicBezTo>
                  <a:cubicBezTo>
                    <a:pt x="438" y="95"/>
                    <a:pt x="438" y="95"/>
                    <a:pt x="438" y="95"/>
                  </a:cubicBezTo>
                  <a:cubicBezTo>
                    <a:pt x="431" y="95"/>
                    <a:pt x="431" y="95"/>
                    <a:pt x="431" y="95"/>
                  </a:cubicBezTo>
                  <a:cubicBezTo>
                    <a:pt x="429" y="93"/>
                    <a:pt x="429" y="93"/>
                    <a:pt x="429" y="93"/>
                  </a:cubicBezTo>
                  <a:cubicBezTo>
                    <a:pt x="429" y="93"/>
                    <a:pt x="432" y="88"/>
                    <a:pt x="431" y="86"/>
                  </a:cubicBezTo>
                  <a:cubicBezTo>
                    <a:pt x="431" y="83"/>
                    <a:pt x="429" y="83"/>
                    <a:pt x="429" y="83"/>
                  </a:cubicBezTo>
                  <a:cubicBezTo>
                    <a:pt x="429" y="83"/>
                    <a:pt x="436" y="74"/>
                    <a:pt x="432" y="71"/>
                  </a:cubicBezTo>
                  <a:cubicBezTo>
                    <a:pt x="429" y="68"/>
                    <a:pt x="423" y="81"/>
                    <a:pt x="423" y="81"/>
                  </a:cubicBezTo>
                  <a:cubicBezTo>
                    <a:pt x="420" y="83"/>
                    <a:pt x="420" y="83"/>
                    <a:pt x="420" y="83"/>
                  </a:cubicBezTo>
                  <a:cubicBezTo>
                    <a:pt x="416" y="86"/>
                    <a:pt x="416" y="86"/>
                    <a:pt x="416" y="86"/>
                  </a:cubicBezTo>
                  <a:cubicBezTo>
                    <a:pt x="413" y="83"/>
                    <a:pt x="413" y="83"/>
                    <a:pt x="413" y="83"/>
                  </a:cubicBezTo>
                  <a:cubicBezTo>
                    <a:pt x="413" y="83"/>
                    <a:pt x="408" y="85"/>
                    <a:pt x="403" y="83"/>
                  </a:cubicBezTo>
                  <a:cubicBezTo>
                    <a:pt x="396" y="80"/>
                    <a:pt x="405" y="74"/>
                    <a:pt x="405" y="74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401" y="70"/>
                    <a:pt x="404" y="67"/>
                    <a:pt x="404" y="61"/>
                  </a:cubicBezTo>
                  <a:cubicBezTo>
                    <a:pt x="404" y="57"/>
                    <a:pt x="396" y="56"/>
                    <a:pt x="392" y="55"/>
                  </a:cubicBezTo>
                  <a:cubicBezTo>
                    <a:pt x="387" y="54"/>
                    <a:pt x="387" y="59"/>
                    <a:pt x="383" y="59"/>
                  </a:cubicBezTo>
                  <a:cubicBezTo>
                    <a:pt x="381" y="60"/>
                    <a:pt x="384" y="47"/>
                    <a:pt x="384" y="47"/>
                  </a:cubicBezTo>
                  <a:cubicBezTo>
                    <a:pt x="378" y="42"/>
                    <a:pt x="378" y="42"/>
                    <a:pt x="378" y="42"/>
                  </a:cubicBezTo>
                  <a:cubicBezTo>
                    <a:pt x="371" y="45"/>
                    <a:pt x="371" y="45"/>
                    <a:pt x="371" y="45"/>
                  </a:cubicBezTo>
                  <a:cubicBezTo>
                    <a:pt x="368" y="42"/>
                    <a:pt x="368" y="42"/>
                    <a:pt x="368" y="42"/>
                  </a:cubicBezTo>
                  <a:cubicBezTo>
                    <a:pt x="368" y="31"/>
                    <a:pt x="368" y="31"/>
                    <a:pt x="368" y="31"/>
                  </a:cubicBezTo>
                  <a:cubicBezTo>
                    <a:pt x="365" y="24"/>
                    <a:pt x="365" y="24"/>
                    <a:pt x="365" y="24"/>
                  </a:cubicBezTo>
                  <a:cubicBezTo>
                    <a:pt x="358" y="24"/>
                    <a:pt x="358" y="24"/>
                    <a:pt x="358" y="24"/>
                  </a:cubicBezTo>
                  <a:cubicBezTo>
                    <a:pt x="356" y="24"/>
                    <a:pt x="355" y="28"/>
                    <a:pt x="355" y="28"/>
                  </a:cubicBezTo>
                  <a:cubicBezTo>
                    <a:pt x="351" y="27"/>
                    <a:pt x="351" y="27"/>
                    <a:pt x="351" y="27"/>
                  </a:cubicBezTo>
                  <a:cubicBezTo>
                    <a:pt x="351" y="27"/>
                    <a:pt x="349" y="21"/>
                    <a:pt x="346" y="20"/>
                  </a:cubicBezTo>
                  <a:cubicBezTo>
                    <a:pt x="344" y="18"/>
                    <a:pt x="343" y="20"/>
                    <a:pt x="343" y="20"/>
                  </a:cubicBezTo>
                  <a:cubicBezTo>
                    <a:pt x="344" y="13"/>
                    <a:pt x="344" y="13"/>
                    <a:pt x="344" y="13"/>
                  </a:cubicBezTo>
                  <a:cubicBezTo>
                    <a:pt x="345" y="12"/>
                    <a:pt x="345" y="12"/>
                    <a:pt x="345" y="12"/>
                  </a:cubicBezTo>
                  <a:cubicBezTo>
                    <a:pt x="345" y="8"/>
                    <a:pt x="345" y="8"/>
                    <a:pt x="345" y="8"/>
                  </a:cubicBezTo>
                  <a:cubicBezTo>
                    <a:pt x="344" y="8"/>
                    <a:pt x="344" y="8"/>
                    <a:pt x="344" y="8"/>
                  </a:cubicBezTo>
                  <a:cubicBezTo>
                    <a:pt x="344" y="1"/>
                    <a:pt x="344" y="1"/>
                    <a:pt x="344" y="1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34" y="0"/>
                    <a:pt x="328" y="5"/>
                    <a:pt x="324" y="5"/>
                  </a:cubicBezTo>
                  <a:cubicBezTo>
                    <a:pt x="318" y="5"/>
                    <a:pt x="306" y="0"/>
                    <a:pt x="302" y="12"/>
                  </a:cubicBezTo>
                  <a:cubicBezTo>
                    <a:pt x="298" y="24"/>
                    <a:pt x="295" y="48"/>
                    <a:pt x="295" y="48"/>
                  </a:cubicBezTo>
                  <a:cubicBezTo>
                    <a:pt x="300" y="54"/>
                    <a:pt x="300" y="54"/>
                    <a:pt x="300" y="54"/>
                  </a:cubicBezTo>
                  <a:cubicBezTo>
                    <a:pt x="300" y="56"/>
                    <a:pt x="300" y="56"/>
                    <a:pt x="300" y="56"/>
                  </a:cubicBezTo>
                  <a:cubicBezTo>
                    <a:pt x="294" y="53"/>
                    <a:pt x="294" y="53"/>
                    <a:pt x="294" y="53"/>
                  </a:cubicBezTo>
                  <a:cubicBezTo>
                    <a:pt x="294" y="53"/>
                    <a:pt x="290" y="65"/>
                    <a:pt x="277" y="69"/>
                  </a:cubicBezTo>
                  <a:cubicBezTo>
                    <a:pt x="264" y="72"/>
                    <a:pt x="252" y="70"/>
                    <a:pt x="252" y="70"/>
                  </a:cubicBezTo>
                  <a:cubicBezTo>
                    <a:pt x="252" y="70"/>
                    <a:pt x="238" y="78"/>
                    <a:pt x="236" y="78"/>
                  </a:cubicBezTo>
                  <a:cubicBezTo>
                    <a:pt x="231" y="78"/>
                    <a:pt x="231" y="78"/>
                    <a:pt x="231" y="78"/>
                  </a:cubicBezTo>
                  <a:cubicBezTo>
                    <a:pt x="231" y="78"/>
                    <a:pt x="221" y="87"/>
                    <a:pt x="225" y="91"/>
                  </a:cubicBezTo>
                  <a:cubicBezTo>
                    <a:pt x="229" y="95"/>
                    <a:pt x="237" y="97"/>
                    <a:pt x="237" y="97"/>
                  </a:cubicBezTo>
                  <a:cubicBezTo>
                    <a:pt x="235" y="99"/>
                    <a:pt x="235" y="99"/>
                    <a:pt x="235" y="99"/>
                  </a:cubicBezTo>
                  <a:cubicBezTo>
                    <a:pt x="231" y="97"/>
                    <a:pt x="231" y="97"/>
                    <a:pt x="231" y="97"/>
                  </a:cubicBezTo>
                  <a:cubicBezTo>
                    <a:pt x="211" y="105"/>
                    <a:pt x="211" y="105"/>
                    <a:pt x="211" y="105"/>
                  </a:cubicBezTo>
                  <a:cubicBezTo>
                    <a:pt x="199" y="99"/>
                    <a:pt x="199" y="99"/>
                    <a:pt x="199" y="99"/>
                  </a:cubicBezTo>
                  <a:cubicBezTo>
                    <a:pt x="195" y="100"/>
                    <a:pt x="195" y="100"/>
                    <a:pt x="195" y="100"/>
                  </a:cubicBezTo>
                  <a:cubicBezTo>
                    <a:pt x="195" y="100"/>
                    <a:pt x="185" y="94"/>
                    <a:pt x="180" y="93"/>
                  </a:cubicBezTo>
                  <a:cubicBezTo>
                    <a:pt x="175" y="92"/>
                    <a:pt x="170" y="94"/>
                    <a:pt x="170" y="94"/>
                  </a:cubicBezTo>
                  <a:cubicBezTo>
                    <a:pt x="170" y="94"/>
                    <a:pt x="169" y="92"/>
                    <a:pt x="168" y="88"/>
                  </a:cubicBezTo>
                  <a:cubicBezTo>
                    <a:pt x="166" y="84"/>
                    <a:pt x="163" y="80"/>
                    <a:pt x="167" y="79"/>
                  </a:cubicBezTo>
                  <a:cubicBezTo>
                    <a:pt x="172" y="78"/>
                    <a:pt x="170" y="76"/>
                    <a:pt x="170" y="76"/>
                  </a:cubicBezTo>
                  <a:cubicBezTo>
                    <a:pt x="170" y="76"/>
                    <a:pt x="168" y="67"/>
                    <a:pt x="163" y="69"/>
                  </a:cubicBezTo>
                  <a:cubicBezTo>
                    <a:pt x="156" y="71"/>
                    <a:pt x="153" y="72"/>
                    <a:pt x="149" y="70"/>
                  </a:cubicBezTo>
                  <a:cubicBezTo>
                    <a:pt x="145" y="68"/>
                    <a:pt x="143" y="63"/>
                    <a:pt x="143" y="63"/>
                  </a:cubicBezTo>
                  <a:cubicBezTo>
                    <a:pt x="143" y="63"/>
                    <a:pt x="142" y="65"/>
                    <a:pt x="141" y="67"/>
                  </a:cubicBezTo>
                  <a:cubicBezTo>
                    <a:pt x="139" y="67"/>
                    <a:pt x="145" y="73"/>
                    <a:pt x="144" y="74"/>
                  </a:cubicBezTo>
                  <a:cubicBezTo>
                    <a:pt x="143" y="75"/>
                    <a:pt x="141" y="78"/>
                    <a:pt x="141" y="78"/>
                  </a:cubicBezTo>
                  <a:cubicBezTo>
                    <a:pt x="141" y="78"/>
                    <a:pt x="144" y="88"/>
                    <a:pt x="146" y="90"/>
                  </a:cubicBezTo>
                  <a:cubicBezTo>
                    <a:pt x="148" y="92"/>
                    <a:pt x="148" y="97"/>
                    <a:pt x="148" y="97"/>
                  </a:cubicBezTo>
                  <a:cubicBezTo>
                    <a:pt x="148" y="97"/>
                    <a:pt x="151" y="97"/>
                    <a:pt x="151" y="100"/>
                  </a:cubicBezTo>
                  <a:cubicBezTo>
                    <a:pt x="151" y="102"/>
                    <a:pt x="146" y="106"/>
                    <a:pt x="146" y="106"/>
                  </a:cubicBezTo>
                  <a:cubicBezTo>
                    <a:pt x="146" y="106"/>
                    <a:pt x="149" y="111"/>
                    <a:pt x="149" y="114"/>
                  </a:cubicBezTo>
                  <a:cubicBezTo>
                    <a:pt x="149" y="116"/>
                    <a:pt x="144" y="122"/>
                    <a:pt x="146" y="126"/>
                  </a:cubicBezTo>
                  <a:cubicBezTo>
                    <a:pt x="148" y="131"/>
                    <a:pt x="153" y="136"/>
                    <a:pt x="153" y="136"/>
                  </a:cubicBezTo>
                  <a:cubicBezTo>
                    <a:pt x="153" y="136"/>
                    <a:pt x="151" y="138"/>
                    <a:pt x="150" y="138"/>
                  </a:cubicBezTo>
                  <a:cubicBezTo>
                    <a:pt x="148" y="138"/>
                    <a:pt x="146" y="136"/>
                    <a:pt x="142" y="136"/>
                  </a:cubicBezTo>
                  <a:cubicBezTo>
                    <a:pt x="137" y="137"/>
                    <a:pt x="132" y="139"/>
                    <a:pt x="134" y="135"/>
                  </a:cubicBezTo>
                  <a:cubicBezTo>
                    <a:pt x="135" y="132"/>
                    <a:pt x="134" y="130"/>
                    <a:pt x="130" y="130"/>
                  </a:cubicBezTo>
                  <a:cubicBezTo>
                    <a:pt x="127" y="130"/>
                    <a:pt x="127" y="133"/>
                    <a:pt x="127" y="133"/>
                  </a:cubicBezTo>
                  <a:cubicBezTo>
                    <a:pt x="128" y="139"/>
                    <a:pt x="128" y="139"/>
                    <a:pt x="128" y="139"/>
                  </a:cubicBezTo>
                  <a:cubicBezTo>
                    <a:pt x="126" y="139"/>
                    <a:pt x="126" y="139"/>
                    <a:pt x="126" y="139"/>
                  </a:cubicBezTo>
                  <a:cubicBezTo>
                    <a:pt x="123" y="133"/>
                    <a:pt x="123" y="133"/>
                    <a:pt x="123" y="133"/>
                  </a:cubicBezTo>
                  <a:cubicBezTo>
                    <a:pt x="123" y="133"/>
                    <a:pt x="118" y="138"/>
                    <a:pt x="116" y="135"/>
                  </a:cubicBezTo>
                  <a:cubicBezTo>
                    <a:pt x="115" y="132"/>
                    <a:pt x="115" y="127"/>
                    <a:pt x="112" y="127"/>
                  </a:cubicBezTo>
                  <a:cubicBezTo>
                    <a:pt x="109" y="128"/>
                    <a:pt x="96" y="136"/>
                    <a:pt x="96" y="136"/>
                  </a:cubicBezTo>
                  <a:cubicBezTo>
                    <a:pt x="96" y="136"/>
                    <a:pt x="90" y="122"/>
                    <a:pt x="88" y="120"/>
                  </a:cubicBezTo>
                  <a:cubicBezTo>
                    <a:pt x="86" y="117"/>
                    <a:pt x="81" y="109"/>
                    <a:pt x="81" y="109"/>
                  </a:cubicBezTo>
                  <a:cubicBezTo>
                    <a:pt x="63" y="108"/>
                    <a:pt x="63" y="108"/>
                    <a:pt x="63" y="10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0" y="114"/>
                    <a:pt x="50" y="114"/>
                    <a:pt x="50" y="114"/>
                  </a:cubicBezTo>
                  <a:cubicBezTo>
                    <a:pt x="50" y="114"/>
                    <a:pt x="50" y="117"/>
                    <a:pt x="49" y="117"/>
                  </a:cubicBezTo>
                  <a:cubicBezTo>
                    <a:pt x="47" y="117"/>
                    <a:pt x="40" y="116"/>
                    <a:pt x="40" y="116"/>
                  </a:cubicBezTo>
                  <a:cubicBezTo>
                    <a:pt x="40" y="111"/>
                    <a:pt x="40" y="111"/>
                    <a:pt x="40" y="111"/>
                  </a:cubicBezTo>
                  <a:cubicBezTo>
                    <a:pt x="40" y="111"/>
                    <a:pt x="32" y="110"/>
                    <a:pt x="21" y="114"/>
                  </a:cubicBezTo>
                  <a:cubicBezTo>
                    <a:pt x="10" y="116"/>
                    <a:pt x="5" y="120"/>
                    <a:pt x="5" y="120"/>
                  </a:cubicBezTo>
                  <a:cubicBezTo>
                    <a:pt x="5" y="120"/>
                    <a:pt x="3" y="128"/>
                    <a:pt x="4" y="130"/>
                  </a:cubicBezTo>
                  <a:cubicBezTo>
                    <a:pt x="5" y="132"/>
                    <a:pt x="17" y="130"/>
                    <a:pt x="17" y="130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5" y="140"/>
                    <a:pt x="25" y="140"/>
                    <a:pt x="25" y="140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11" y="139"/>
                    <a:pt x="11" y="139"/>
                    <a:pt x="11" y="139"/>
                  </a:cubicBezTo>
                  <a:cubicBezTo>
                    <a:pt x="10" y="142"/>
                    <a:pt x="10" y="142"/>
                    <a:pt x="10" y="142"/>
                  </a:cubicBezTo>
                  <a:cubicBezTo>
                    <a:pt x="10" y="142"/>
                    <a:pt x="16" y="140"/>
                    <a:pt x="19" y="142"/>
                  </a:cubicBezTo>
                  <a:cubicBezTo>
                    <a:pt x="21" y="146"/>
                    <a:pt x="24" y="149"/>
                    <a:pt x="20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2" y="152"/>
                    <a:pt x="13" y="157"/>
                  </a:cubicBezTo>
                  <a:cubicBezTo>
                    <a:pt x="15" y="164"/>
                    <a:pt x="15" y="168"/>
                    <a:pt x="15" y="168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20" y="170"/>
                    <a:pt x="25" y="157"/>
                    <a:pt x="27" y="160"/>
                  </a:cubicBezTo>
                  <a:cubicBezTo>
                    <a:pt x="28" y="165"/>
                    <a:pt x="27" y="167"/>
                    <a:pt x="27" y="167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5" y="174"/>
                    <a:pt x="35" y="174"/>
                    <a:pt x="35" y="174"/>
                  </a:cubicBezTo>
                  <a:cubicBezTo>
                    <a:pt x="54" y="184"/>
                    <a:pt x="54" y="184"/>
                    <a:pt x="54" y="184"/>
                  </a:cubicBezTo>
                  <a:cubicBezTo>
                    <a:pt x="60" y="181"/>
                    <a:pt x="60" y="181"/>
                    <a:pt x="60" y="181"/>
                  </a:cubicBezTo>
                  <a:cubicBezTo>
                    <a:pt x="57" y="184"/>
                    <a:pt x="57" y="184"/>
                    <a:pt x="57" y="184"/>
                  </a:cubicBezTo>
                  <a:cubicBezTo>
                    <a:pt x="60" y="187"/>
                    <a:pt x="60" y="187"/>
                    <a:pt x="60" y="187"/>
                  </a:cubicBezTo>
                  <a:cubicBezTo>
                    <a:pt x="60" y="187"/>
                    <a:pt x="66" y="180"/>
                    <a:pt x="66" y="181"/>
                  </a:cubicBezTo>
                  <a:cubicBezTo>
                    <a:pt x="65" y="182"/>
                    <a:pt x="68" y="183"/>
                    <a:pt x="67" y="183"/>
                  </a:cubicBezTo>
                  <a:cubicBezTo>
                    <a:pt x="66" y="184"/>
                    <a:pt x="62" y="188"/>
                    <a:pt x="62" y="188"/>
                  </a:cubicBezTo>
                  <a:cubicBezTo>
                    <a:pt x="62" y="188"/>
                    <a:pt x="62" y="193"/>
                    <a:pt x="64" y="193"/>
                  </a:cubicBezTo>
                  <a:cubicBezTo>
                    <a:pt x="67" y="193"/>
                    <a:pt x="71" y="194"/>
                    <a:pt x="71" y="194"/>
                  </a:cubicBezTo>
                  <a:cubicBezTo>
                    <a:pt x="72" y="189"/>
                    <a:pt x="72" y="189"/>
                    <a:pt x="72" y="189"/>
                  </a:cubicBezTo>
                  <a:cubicBezTo>
                    <a:pt x="73" y="194"/>
                    <a:pt x="73" y="194"/>
                    <a:pt x="73" y="194"/>
                  </a:cubicBezTo>
                  <a:cubicBezTo>
                    <a:pt x="73" y="194"/>
                    <a:pt x="78" y="189"/>
                    <a:pt x="81" y="193"/>
                  </a:cubicBezTo>
                  <a:cubicBezTo>
                    <a:pt x="83" y="195"/>
                    <a:pt x="74" y="197"/>
                    <a:pt x="74" y="197"/>
                  </a:cubicBezTo>
                  <a:cubicBezTo>
                    <a:pt x="74" y="200"/>
                    <a:pt x="74" y="200"/>
                    <a:pt x="74" y="200"/>
                  </a:cubicBezTo>
                  <a:cubicBezTo>
                    <a:pt x="92" y="201"/>
                    <a:pt x="92" y="201"/>
                    <a:pt x="92" y="201"/>
                  </a:cubicBezTo>
                  <a:cubicBezTo>
                    <a:pt x="92" y="201"/>
                    <a:pt x="83" y="213"/>
                    <a:pt x="86" y="216"/>
                  </a:cubicBezTo>
                  <a:cubicBezTo>
                    <a:pt x="88" y="219"/>
                    <a:pt x="97" y="220"/>
                    <a:pt x="97" y="220"/>
                  </a:cubicBezTo>
                  <a:cubicBezTo>
                    <a:pt x="97" y="220"/>
                    <a:pt x="104" y="216"/>
                    <a:pt x="110" y="218"/>
                  </a:cubicBezTo>
                  <a:cubicBezTo>
                    <a:pt x="114" y="219"/>
                    <a:pt x="118" y="225"/>
                    <a:pt x="118" y="225"/>
                  </a:cubicBezTo>
                  <a:cubicBezTo>
                    <a:pt x="118" y="225"/>
                    <a:pt x="111" y="220"/>
                    <a:pt x="106" y="220"/>
                  </a:cubicBezTo>
                  <a:cubicBezTo>
                    <a:pt x="103" y="221"/>
                    <a:pt x="100" y="222"/>
                    <a:pt x="100" y="222"/>
                  </a:cubicBezTo>
                  <a:cubicBezTo>
                    <a:pt x="102" y="225"/>
                    <a:pt x="102" y="225"/>
                    <a:pt x="102" y="225"/>
                  </a:cubicBezTo>
                  <a:cubicBezTo>
                    <a:pt x="97" y="226"/>
                    <a:pt x="97" y="226"/>
                    <a:pt x="97" y="226"/>
                  </a:cubicBezTo>
                  <a:cubicBezTo>
                    <a:pt x="98" y="230"/>
                    <a:pt x="98" y="230"/>
                    <a:pt x="98" y="230"/>
                  </a:cubicBezTo>
                  <a:cubicBezTo>
                    <a:pt x="98" y="230"/>
                    <a:pt x="110" y="234"/>
                    <a:pt x="106" y="237"/>
                  </a:cubicBezTo>
                  <a:cubicBezTo>
                    <a:pt x="102" y="241"/>
                    <a:pt x="97" y="246"/>
                    <a:pt x="97" y="246"/>
                  </a:cubicBezTo>
                  <a:cubicBezTo>
                    <a:pt x="97" y="251"/>
                    <a:pt x="97" y="251"/>
                    <a:pt x="97" y="251"/>
                  </a:cubicBezTo>
                  <a:cubicBezTo>
                    <a:pt x="97" y="251"/>
                    <a:pt x="108" y="261"/>
                    <a:pt x="108" y="266"/>
                  </a:cubicBezTo>
                  <a:cubicBezTo>
                    <a:pt x="109" y="270"/>
                    <a:pt x="109" y="273"/>
                    <a:pt x="109" y="273"/>
                  </a:cubicBezTo>
                  <a:cubicBezTo>
                    <a:pt x="122" y="284"/>
                    <a:pt x="122" y="284"/>
                    <a:pt x="122" y="284"/>
                  </a:cubicBezTo>
                  <a:cubicBezTo>
                    <a:pt x="134" y="291"/>
                    <a:pt x="134" y="291"/>
                    <a:pt x="134" y="291"/>
                  </a:cubicBezTo>
                  <a:cubicBezTo>
                    <a:pt x="138" y="288"/>
                    <a:pt x="138" y="288"/>
                    <a:pt x="138" y="288"/>
                  </a:cubicBezTo>
                  <a:cubicBezTo>
                    <a:pt x="138" y="288"/>
                    <a:pt x="142" y="290"/>
                    <a:pt x="141" y="290"/>
                  </a:cubicBezTo>
                  <a:cubicBezTo>
                    <a:pt x="139" y="290"/>
                    <a:pt x="135" y="292"/>
                    <a:pt x="134" y="295"/>
                  </a:cubicBezTo>
                  <a:cubicBezTo>
                    <a:pt x="133" y="297"/>
                    <a:pt x="138" y="306"/>
                    <a:pt x="138" y="306"/>
                  </a:cubicBezTo>
                  <a:cubicBezTo>
                    <a:pt x="138" y="306"/>
                    <a:pt x="141" y="314"/>
                    <a:pt x="135" y="317"/>
                  </a:cubicBezTo>
                  <a:cubicBezTo>
                    <a:pt x="131" y="320"/>
                    <a:pt x="126" y="323"/>
                    <a:pt x="126" y="323"/>
                  </a:cubicBezTo>
                  <a:cubicBezTo>
                    <a:pt x="126" y="328"/>
                    <a:pt x="126" y="328"/>
                    <a:pt x="126" y="328"/>
                  </a:cubicBezTo>
                  <a:cubicBezTo>
                    <a:pt x="126" y="328"/>
                    <a:pt x="135" y="331"/>
                    <a:pt x="139" y="339"/>
                  </a:cubicBezTo>
                  <a:cubicBezTo>
                    <a:pt x="144" y="346"/>
                    <a:pt x="148" y="356"/>
                    <a:pt x="148" y="356"/>
                  </a:cubicBezTo>
                  <a:cubicBezTo>
                    <a:pt x="151" y="375"/>
                    <a:pt x="151" y="375"/>
                    <a:pt x="151" y="375"/>
                  </a:cubicBezTo>
                  <a:cubicBezTo>
                    <a:pt x="150" y="376"/>
                    <a:pt x="150" y="376"/>
                    <a:pt x="150" y="376"/>
                  </a:cubicBezTo>
                  <a:cubicBezTo>
                    <a:pt x="147" y="372"/>
                    <a:pt x="147" y="372"/>
                    <a:pt x="147" y="372"/>
                  </a:cubicBezTo>
                  <a:cubicBezTo>
                    <a:pt x="145" y="357"/>
                    <a:pt x="145" y="357"/>
                    <a:pt x="145" y="357"/>
                  </a:cubicBezTo>
                  <a:cubicBezTo>
                    <a:pt x="135" y="344"/>
                    <a:pt x="135" y="344"/>
                    <a:pt x="135" y="344"/>
                  </a:cubicBezTo>
                  <a:cubicBezTo>
                    <a:pt x="134" y="338"/>
                    <a:pt x="134" y="338"/>
                    <a:pt x="134" y="338"/>
                  </a:cubicBezTo>
                  <a:cubicBezTo>
                    <a:pt x="129" y="338"/>
                    <a:pt x="129" y="338"/>
                    <a:pt x="129" y="338"/>
                  </a:cubicBezTo>
                  <a:cubicBezTo>
                    <a:pt x="129" y="338"/>
                    <a:pt x="127" y="349"/>
                    <a:pt x="127" y="352"/>
                  </a:cubicBezTo>
                  <a:cubicBezTo>
                    <a:pt x="127" y="354"/>
                    <a:pt x="116" y="395"/>
                    <a:pt x="116" y="395"/>
                  </a:cubicBezTo>
                  <a:cubicBezTo>
                    <a:pt x="116" y="395"/>
                    <a:pt x="121" y="387"/>
                    <a:pt x="123" y="388"/>
                  </a:cubicBezTo>
                  <a:cubicBezTo>
                    <a:pt x="126" y="389"/>
                    <a:pt x="128" y="394"/>
                    <a:pt x="128" y="394"/>
                  </a:cubicBezTo>
                  <a:cubicBezTo>
                    <a:pt x="122" y="394"/>
                    <a:pt x="122" y="394"/>
                    <a:pt x="122" y="394"/>
                  </a:cubicBezTo>
                  <a:cubicBezTo>
                    <a:pt x="122" y="394"/>
                    <a:pt x="115" y="400"/>
                    <a:pt x="113" y="406"/>
                  </a:cubicBezTo>
                  <a:cubicBezTo>
                    <a:pt x="112" y="411"/>
                    <a:pt x="105" y="437"/>
                    <a:pt x="103" y="438"/>
                  </a:cubicBezTo>
                  <a:cubicBezTo>
                    <a:pt x="102" y="439"/>
                    <a:pt x="96" y="461"/>
                    <a:pt x="96" y="461"/>
                  </a:cubicBezTo>
                  <a:cubicBezTo>
                    <a:pt x="85" y="472"/>
                    <a:pt x="85" y="472"/>
                    <a:pt x="85" y="472"/>
                  </a:cubicBezTo>
                  <a:cubicBezTo>
                    <a:pt x="85" y="472"/>
                    <a:pt x="78" y="473"/>
                    <a:pt x="77" y="474"/>
                  </a:cubicBezTo>
                  <a:cubicBezTo>
                    <a:pt x="76" y="474"/>
                    <a:pt x="79" y="479"/>
                    <a:pt x="79" y="479"/>
                  </a:cubicBezTo>
                  <a:cubicBezTo>
                    <a:pt x="83" y="479"/>
                    <a:pt x="83" y="479"/>
                    <a:pt x="83" y="479"/>
                  </a:cubicBezTo>
                  <a:cubicBezTo>
                    <a:pt x="83" y="479"/>
                    <a:pt x="82" y="482"/>
                    <a:pt x="84" y="483"/>
                  </a:cubicBezTo>
                  <a:cubicBezTo>
                    <a:pt x="86" y="484"/>
                    <a:pt x="89" y="482"/>
                    <a:pt x="89" y="482"/>
                  </a:cubicBezTo>
                  <a:cubicBezTo>
                    <a:pt x="95" y="484"/>
                    <a:pt x="95" y="484"/>
                    <a:pt x="95" y="484"/>
                  </a:cubicBezTo>
                  <a:cubicBezTo>
                    <a:pt x="95" y="484"/>
                    <a:pt x="96" y="493"/>
                    <a:pt x="93" y="493"/>
                  </a:cubicBezTo>
                  <a:cubicBezTo>
                    <a:pt x="89" y="494"/>
                    <a:pt x="86" y="495"/>
                    <a:pt x="88" y="497"/>
                  </a:cubicBezTo>
                  <a:cubicBezTo>
                    <a:pt x="90" y="500"/>
                    <a:pt x="94" y="501"/>
                    <a:pt x="94" y="501"/>
                  </a:cubicBezTo>
                  <a:cubicBezTo>
                    <a:pt x="99" y="495"/>
                    <a:pt x="99" y="495"/>
                    <a:pt x="99" y="495"/>
                  </a:cubicBezTo>
                  <a:cubicBezTo>
                    <a:pt x="99" y="499"/>
                    <a:pt x="99" y="499"/>
                    <a:pt x="99" y="499"/>
                  </a:cubicBezTo>
                  <a:cubicBezTo>
                    <a:pt x="116" y="510"/>
                    <a:pt x="116" y="510"/>
                    <a:pt x="116" y="510"/>
                  </a:cubicBezTo>
                  <a:cubicBezTo>
                    <a:pt x="125" y="508"/>
                    <a:pt x="125" y="508"/>
                    <a:pt x="125" y="508"/>
                  </a:cubicBezTo>
                  <a:cubicBezTo>
                    <a:pt x="127" y="509"/>
                    <a:pt x="127" y="509"/>
                    <a:pt x="127" y="509"/>
                  </a:cubicBezTo>
                  <a:cubicBezTo>
                    <a:pt x="125" y="515"/>
                    <a:pt x="125" y="515"/>
                    <a:pt x="125" y="515"/>
                  </a:cubicBezTo>
                  <a:cubicBezTo>
                    <a:pt x="131" y="524"/>
                    <a:pt x="131" y="524"/>
                    <a:pt x="131" y="524"/>
                  </a:cubicBezTo>
                  <a:cubicBezTo>
                    <a:pt x="135" y="520"/>
                    <a:pt x="135" y="520"/>
                    <a:pt x="135" y="520"/>
                  </a:cubicBezTo>
                  <a:cubicBezTo>
                    <a:pt x="136" y="521"/>
                    <a:pt x="136" y="521"/>
                    <a:pt x="136" y="521"/>
                  </a:cubicBezTo>
                  <a:cubicBezTo>
                    <a:pt x="144" y="520"/>
                    <a:pt x="144" y="520"/>
                    <a:pt x="144" y="520"/>
                  </a:cubicBezTo>
                  <a:cubicBezTo>
                    <a:pt x="154" y="532"/>
                    <a:pt x="154" y="532"/>
                    <a:pt x="154" y="532"/>
                  </a:cubicBezTo>
                  <a:cubicBezTo>
                    <a:pt x="154" y="532"/>
                    <a:pt x="165" y="528"/>
                    <a:pt x="167" y="530"/>
                  </a:cubicBezTo>
                  <a:cubicBezTo>
                    <a:pt x="170" y="532"/>
                    <a:pt x="170" y="535"/>
                    <a:pt x="171" y="535"/>
                  </a:cubicBezTo>
                  <a:cubicBezTo>
                    <a:pt x="174" y="535"/>
                    <a:pt x="175" y="531"/>
                    <a:pt x="175" y="531"/>
                  </a:cubicBezTo>
                  <a:cubicBezTo>
                    <a:pt x="175" y="531"/>
                    <a:pt x="181" y="540"/>
                    <a:pt x="186" y="536"/>
                  </a:cubicBezTo>
                  <a:cubicBezTo>
                    <a:pt x="191" y="534"/>
                    <a:pt x="185" y="527"/>
                    <a:pt x="191" y="527"/>
                  </a:cubicBezTo>
                  <a:cubicBezTo>
                    <a:pt x="196" y="527"/>
                    <a:pt x="200" y="531"/>
                    <a:pt x="200" y="531"/>
                  </a:cubicBezTo>
                  <a:cubicBezTo>
                    <a:pt x="200" y="531"/>
                    <a:pt x="205" y="530"/>
                    <a:pt x="207" y="532"/>
                  </a:cubicBezTo>
                  <a:cubicBezTo>
                    <a:pt x="208" y="533"/>
                    <a:pt x="213" y="540"/>
                    <a:pt x="213" y="540"/>
                  </a:cubicBezTo>
                  <a:cubicBezTo>
                    <a:pt x="213" y="540"/>
                    <a:pt x="220" y="537"/>
                    <a:pt x="223" y="538"/>
                  </a:cubicBezTo>
                  <a:cubicBezTo>
                    <a:pt x="226" y="541"/>
                    <a:pt x="227" y="545"/>
                    <a:pt x="227" y="545"/>
                  </a:cubicBezTo>
                  <a:cubicBezTo>
                    <a:pt x="231" y="543"/>
                    <a:pt x="231" y="543"/>
                    <a:pt x="231" y="543"/>
                  </a:cubicBezTo>
                  <a:cubicBezTo>
                    <a:pt x="235" y="546"/>
                    <a:pt x="235" y="546"/>
                    <a:pt x="235" y="546"/>
                  </a:cubicBezTo>
                  <a:cubicBezTo>
                    <a:pt x="237" y="545"/>
                    <a:pt x="237" y="545"/>
                    <a:pt x="237" y="545"/>
                  </a:cubicBezTo>
                  <a:cubicBezTo>
                    <a:pt x="242" y="548"/>
                    <a:pt x="242" y="548"/>
                    <a:pt x="242" y="548"/>
                  </a:cubicBezTo>
                  <a:cubicBezTo>
                    <a:pt x="238" y="554"/>
                    <a:pt x="238" y="554"/>
                    <a:pt x="238" y="554"/>
                  </a:cubicBezTo>
                  <a:cubicBezTo>
                    <a:pt x="245" y="559"/>
                    <a:pt x="245" y="559"/>
                    <a:pt x="245" y="559"/>
                  </a:cubicBezTo>
                  <a:cubicBezTo>
                    <a:pt x="245" y="559"/>
                    <a:pt x="251" y="554"/>
                    <a:pt x="251" y="556"/>
                  </a:cubicBezTo>
                  <a:cubicBezTo>
                    <a:pt x="251" y="557"/>
                    <a:pt x="249" y="563"/>
                    <a:pt x="249" y="563"/>
                  </a:cubicBezTo>
                  <a:cubicBezTo>
                    <a:pt x="249" y="563"/>
                    <a:pt x="250" y="567"/>
                    <a:pt x="254" y="567"/>
                  </a:cubicBezTo>
                  <a:cubicBezTo>
                    <a:pt x="259" y="567"/>
                    <a:pt x="266" y="560"/>
                    <a:pt x="270" y="564"/>
                  </a:cubicBezTo>
                  <a:cubicBezTo>
                    <a:pt x="274" y="568"/>
                    <a:pt x="277" y="571"/>
                    <a:pt x="277" y="571"/>
                  </a:cubicBezTo>
                  <a:cubicBezTo>
                    <a:pt x="282" y="571"/>
                    <a:pt x="282" y="571"/>
                    <a:pt x="282" y="571"/>
                  </a:cubicBezTo>
                  <a:cubicBezTo>
                    <a:pt x="284" y="571"/>
                    <a:pt x="287" y="561"/>
                    <a:pt x="295" y="562"/>
                  </a:cubicBezTo>
                  <a:cubicBezTo>
                    <a:pt x="301" y="564"/>
                    <a:pt x="302" y="567"/>
                    <a:pt x="302" y="567"/>
                  </a:cubicBezTo>
                  <a:cubicBezTo>
                    <a:pt x="309" y="567"/>
                    <a:pt x="309" y="567"/>
                    <a:pt x="309" y="567"/>
                  </a:cubicBezTo>
                  <a:cubicBezTo>
                    <a:pt x="309" y="567"/>
                    <a:pt x="308" y="562"/>
                    <a:pt x="307" y="561"/>
                  </a:cubicBezTo>
                  <a:cubicBezTo>
                    <a:pt x="305" y="560"/>
                    <a:pt x="305" y="552"/>
                    <a:pt x="306" y="549"/>
                  </a:cubicBezTo>
                  <a:cubicBezTo>
                    <a:pt x="307" y="546"/>
                    <a:pt x="306" y="541"/>
                    <a:pt x="306" y="541"/>
                  </a:cubicBezTo>
                  <a:cubicBezTo>
                    <a:pt x="301" y="542"/>
                    <a:pt x="301" y="542"/>
                    <a:pt x="301" y="542"/>
                  </a:cubicBezTo>
                  <a:cubicBezTo>
                    <a:pt x="301" y="542"/>
                    <a:pt x="301" y="537"/>
                    <a:pt x="303" y="536"/>
                  </a:cubicBezTo>
                  <a:cubicBezTo>
                    <a:pt x="306" y="536"/>
                    <a:pt x="307" y="531"/>
                    <a:pt x="307" y="530"/>
                  </a:cubicBezTo>
                  <a:cubicBezTo>
                    <a:pt x="307" y="529"/>
                    <a:pt x="301" y="526"/>
                    <a:pt x="303" y="525"/>
                  </a:cubicBezTo>
                  <a:cubicBezTo>
                    <a:pt x="306" y="522"/>
                    <a:pt x="307" y="525"/>
                    <a:pt x="307" y="525"/>
                  </a:cubicBezTo>
                  <a:cubicBezTo>
                    <a:pt x="311" y="525"/>
                    <a:pt x="311" y="525"/>
                    <a:pt x="311" y="525"/>
                  </a:cubicBezTo>
                  <a:cubicBezTo>
                    <a:pt x="311" y="525"/>
                    <a:pt x="312" y="518"/>
                    <a:pt x="318" y="515"/>
                  </a:cubicBezTo>
                  <a:cubicBezTo>
                    <a:pt x="325" y="512"/>
                    <a:pt x="326" y="516"/>
                    <a:pt x="330" y="514"/>
                  </a:cubicBezTo>
                  <a:cubicBezTo>
                    <a:pt x="334" y="512"/>
                    <a:pt x="332" y="506"/>
                    <a:pt x="332" y="506"/>
                  </a:cubicBezTo>
                  <a:cubicBezTo>
                    <a:pt x="332" y="506"/>
                    <a:pt x="339" y="499"/>
                    <a:pt x="339" y="502"/>
                  </a:cubicBezTo>
                  <a:cubicBezTo>
                    <a:pt x="340" y="504"/>
                    <a:pt x="335" y="508"/>
                    <a:pt x="335" y="508"/>
                  </a:cubicBezTo>
                  <a:cubicBezTo>
                    <a:pt x="340" y="509"/>
                    <a:pt x="340" y="509"/>
                    <a:pt x="340" y="509"/>
                  </a:cubicBezTo>
                  <a:cubicBezTo>
                    <a:pt x="343" y="505"/>
                    <a:pt x="343" y="505"/>
                    <a:pt x="343" y="505"/>
                  </a:cubicBezTo>
                  <a:cubicBezTo>
                    <a:pt x="343" y="502"/>
                    <a:pt x="343" y="502"/>
                    <a:pt x="343" y="502"/>
                  </a:cubicBezTo>
                  <a:cubicBezTo>
                    <a:pt x="343" y="502"/>
                    <a:pt x="349" y="498"/>
                    <a:pt x="355" y="498"/>
                  </a:cubicBezTo>
                  <a:cubicBezTo>
                    <a:pt x="360" y="498"/>
                    <a:pt x="363" y="503"/>
                    <a:pt x="363" y="503"/>
                  </a:cubicBezTo>
                  <a:cubicBezTo>
                    <a:pt x="363" y="503"/>
                    <a:pt x="382" y="508"/>
                    <a:pt x="382" y="509"/>
                  </a:cubicBezTo>
                  <a:cubicBezTo>
                    <a:pt x="382" y="510"/>
                    <a:pt x="383" y="515"/>
                    <a:pt x="383" y="515"/>
                  </a:cubicBezTo>
                  <a:cubicBezTo>
                    <a:pt x="396" y="516"/>
                    <a:pt x="396" y="516"/>
                    <a:pt x="396" y="516"/>
                  </a:cubicBezTo>
                  <a:cubicBezTo>
                    <a:pt x="396" y="516"/>
                    <a:pt x="396" y="506"/>
                    <a:pt x="397" y="508"/>
                  </a:cubicBezTo>
                  <a:cubicBezTo>
                    <a:pt x="398" y="509"/>
                    <a:pt x="406" y="517"/>
                    <a:pt x="406" y="517"/>
                  </a:cubicBezTo>
                  <a:cubicBezTo>
                    <a:pt x="418" y="516"/>
                    <a:pt x="418" y="516"/>
                    <a:pt x="418" y="516"/>
                  </a:cubicBezTo>
                  <a:cubicBezTo>
                    <a:pt x="418" y="516"/>
                    <a:pt x="422" y="518"/>
                    <a:pt x="422" y="519"/>
                  </a:cubicBezTo>
                  <a:cubicBezTo>
                    <a:pt x="422" y="520"/>
                    <a:pt x="418" y="526"/>
                    <a:pt x="421" y="527"/>
                  </a:cubicBezTo>
                  <a:cubicBezTo>
                    <a:pt x="423" y="528"/>
                    <a:pt x="430" y="528"/>
                    <a:pt x="432" y="529"/>
                  </a:cubicBezTo>
                  <a:cubicBezTo>
                    <a:pt x="433" y="530"/>
                    <a:pt x="438" y="538"/>
                    <a:pt x="441" y="538"/>
                  </a:cubicBezTo>
                  <a:cubicBezTo>
                    <a:pt x="445" y="537"/>
                    <a:pt x="448" y="534"/>
                    <a:pt x="448" y="534"/>
                  </a:cubicBezTo>
                  <a:cubicBezTo>
                    <a:pt x="454" y="536"/>
                    <a:pt x="454" y="536"/>
                    <a:pt x="454" y="536"/>
                  </a:cubicBezTo>
                  <a:cubicBezTo>
                    <a:pt x="456" y="542"/>
                    <a:pt x="456" y="542"/>
                    <a:pt x="456" y="542"/>
                  </a:cubicBezTo>
                  <a:cubicBezTo>
                    <a:pt x="459" y="540"/>
                    <a:pt x="459" y="540"/>
                    <a:pt x="459" y="540"/>
                  </a:cubicBezTo>
                  <a:cubicBezTo>
                    <a:pt x="461" y="534"/>
                    <a:pt x="461" y="534"/>
                    <a:pt x="461" y="534"/>
                  </a:cubicBezTo>
                  <a:cubicBezTo>
                    <a:pt x="467" y="536"/>
                    <a:pt x="467" y="536"/>
                    <a:pt x="467" y="536"/>
                  </a:cubicBezTo>
                  <a:cubicBezTo>
                    <a:pt x="469" y="533"/>
                    <a:pt x="469" y="533"/>
                    <a:pt x="469" y="533"/>
                  </a:cubicBezTo>
                  <a:cubicBezTo>
                    <a:pt x="477" y="532"/>
                    <a:pt x="477" y="532"/>
                    <a:pt x="477" y="532"/>
                  </a:cubicBezTo>
                  <a:cubicBezTo>
                    <a:pt x="482" y="533"/>
                    <a:pt x="482" y="533"/>
                    <a:pt x="482" y="533"/>
                  </a:cubicBezTo>
                  <a:cubicBezTo>
                    <a:pt x="482" y="529"/>
                    <a:pt x="482" y="529"/>
                    <a:pt x="482" y="529"/>
                  </a:cubicBezTo>
                  <a:cubicBezTo>
                    <a:pt x="482" y="529"/>
                    <a:pt x="479" y="520"/>
                    <a:pt x="483" y="519"/>
                  </a:cubicBezTo>
                  <a:cubicBezTo>
                    <a:pt x="488" y="517"/>
                    <a:pt x="491" y="519"/>
                    <a:pt x="493" y="518"/>
                  </a:cubicBezTo>
                  <a:cubicBezTo>
                    <a:pt x="495" y="517"/>
                    <a:pt x="493" y="508"/>
                    <a:pt x="497" y="509"/>
                  </a:cubicBezTo>
                  <a:cubicBezTo>
                    <a:pt x="500" y="509"/>
                    <a:pt x="505" y="513"/>
                    <a:pt x="507" y="509"/>
                  </a:cubicBezTo>
                  <a:cubicBezTo>
                    <a:pt x="509" y="504"/>
                    <a:pt x="503" y="501"/>
                    <a:pt x="512" y="501"/>
                  </a:cubicBezTo>
                  <a:cubicBezTo>
                    <a:pt x="521" y="501"/>
                    <a:pt x="520" y="499"/>
                    <a:pt x="520" y="499"/>
                  </a:cubicBezTo>
                  <a:cubicBezTo>
                    <a:pt x="520" y="499"/>
                    <a:pt x="516" y="495"/>
                    <a:pt x="520" y="495"/>
                  </a:cubicBezTo>
                  <a:cubicBezTo>
                    <a:pt x="522" y="494"/>
                    <a:pt x="525" y="497"/>
                    <a:pt x="525" y="497"/>
                  </a:cubicBezTo>
                  <a:cubicBezTo>
                    <a:pt x="528" y="496"/>
                    <a:pt x="528" y="496"/>
                    <a:pt x="528" y="496"/>
                  </a:cubicBezTo>
                  <a:cubicBezTo>
                    <a:pt x="524" y="487"/>
                    <a:pt x="524" y="487"/>
                    <a:pt x="524" y="487"/>
                  </a:cubicBezTo>
                  <a:cubicBezTo>
                    <a:pt x="524" y="487"/>
                    <a:pt x="531" y="486"/>
                    <a:pt x="535" y="478"/>
                  </a:cubicBezTo>
                  <a:cubicBezTo>
                    <a:pt x="537" y="470"/>
                    <a:pt x="535" y="468"/>
                    <a:pt x="534" y="468"/>
                  </a:cubicBezTo>
                  <a:cubicBezTo>
                    <a:pt x="531" y="468"/>
                    <a:pt x="523" y="472"/>
                    <a:pt x="518" y="470"/>
                  </a:cubicBezTo>
                  <a:cubicBezTo>
                    <a:pt x="511" y="468"/>
                    <a:pt x="506" y="465"/>
                    <a:pt x="502" y="456"/>
                  </a:cubicBezTo>
                  <a:cubicBezTo>
                    <a:pt x="496" y="448"/>
                    <a:pt x="499" y="439"/>
                    <a:pt x="502" y="437"/>
                  </a:cubicBezTo>
                  <a:cubicBezTo>
                    <a:pt x="505" y="436"/>
                    <a:pt x="506" y="433"/>
                    <a:pt x="506" y="433"/>
                  </a:cubicBezTo>
                  <a:cubicBezTo>
                    <a:pt x="505" y="421"/>
                    <a:pt x="505" y="421"/>
                    <a:pt x="505" y="421"/>
                  </a:cubicBezTo>
                  <a:cubicBezTo>
                    <a:pt x="505" y="421"/>
                    <a:pt x="498" y="425"/>
                    <a:pt x="496" y="419"/>
                  </a:cubicBezTo>
                  <a:cubicBezTo>
                    <a:pt x="493" y="411"/>
                    <a:pt x="493" y="410"/>
                    <a:pt x="493" y="410"/>
                  </a:cubicBezTo>
                  <a:cubicBezTo>
                    <a:pt x="493" y="410"/>
                    <a:pt x="488" y="416"/>
                    <a:pt x="489" y="409"/>
                  </a:cubicBezTo>
                  <a:cubicBezTo>
                    <a:pt x="489" y="404"/>
                    <a:pt x="494" y="403"/>
                    <a:pt x="494" y="403"/>
                  </a:cubicBezTo>
                  <a:cubicBezTo>
                    <a:pt x="498" y="404"/>
                    <a:pt x="498" y="404"/>
                    <a:pt x="498" y="404"/>
                  </a:cubicBezTo>
                  <a:cubicBezTo>
                    <a:pt x="498" y="404"/>
                    <a:pt x="511" y="401"/>
                    <a:pt x="512" y="394"/>
                  </a:cubicBezTo>
                  <a:cubicBezTo>
                    <a:pt x="514" y="387"/>
                    <a:pt x="514" y="386"/>
                    <a:pt x="512" y="384"/>
                  </a:cubicBezTo>
                  <a:cubicBezTo>
                    <a:pt x="509" y="382"/>
                    <a:pt x="507" y="384"/>
                    <a:pt x="507" y="382"/>
                  </a:cubicBezTo>
                  <a:cubicBezTo>
                    <a:pt x="507" y="370"/>
                    <a:pt x="507" y="370"/>
                    <a:pt x="507" y="370"/>
                  </a:cubicBezTo>
                  <a:cubicBezTo>
                    <a:pt x="507" y="370"/>
                    <a:pt x="496" y="369"/>
                    <a:pt x="499" y="362"/>
                  </a:cubicBezTo>
                  <a:cubicBezTo>
                    <a:pt x="503" y="356"/>
                    <a:pt x="511" y="359"/>
                    <a:pt x="511" y="353"/>
                  </a:cubicBezTo>
                  <a:cubicBezTo>
                    <a:pt x="511" y="345"/>
                    <a:pt x="505" y="343"/>
                    <a:pt x="505" y="343"/>
                  </a:cubicBezTo>
                  <a:cubicBezTo>
                    <a:pt x="504" y="340"/>
                    <a:pt x="504" y="340"/>
                    <a:pt x="504" y="340"/>
                  </a:cubicBezTo>
                  <a:cubicBezTo>
                    <a:pt x="500" y="340"/>
                    <a:pt x="500" y="340"/>
                    <a:pt x="500" y="340"/>
                  </a:cubicBezTo>
                  <a:cubicBezTo>
                    <a:pt x="500" y="340"/>
                    <a:pt x="503" y="336"/>
                    <a:pt x="504" y="331"/>
                  </a:cubicBezTo>
                  <a:cubicBezTo>
                    <a:pt x="505" y="327"/>
                    <a:pt x="502" y="325"/>
                    <a:pt x="502" y="325"/>
                  </a:cubicBezTo>
                  <a:cubicBezTo>
                    <a:pt x="503" y="320"/>
                    <a:pt x="503" y="320"/>
                    <a:pt x="503" y="320"/>
                  </a:cubicBezTo>
                  <a:cubicBezTo>
                    <a:pt x="503" y="320"/>
                    <a:pt x="497" y="315"/>
                    <a:pt x="489" y="316"/>
                  </a:cubicBezTo>
                  <a:cubicBezTo>
                    <a:pt x="480" y="317"/>
                    <a:pt x="475" y="323"/>
                    <a:pt x="475" y="326"/>
                  </a:cubicBezTo>
                  <a:cubicBezTo>
                    <a:pt x="475" y="328"/>
                    <a:pt x="477" y="329"/>
                    <a:pt x="477" y="329"/>
                  </a:cubicBezTo>
                  <a:cubicBezTo>
                    <a:pt x="471" y="336"/>
                    <a:pt x="471" y="336"/>
                    <a:pt x="471" y="336"/>
                  </a:cubicBezTo>
                  <a:cubicBezTo>
                    <a:pt x="464" y="336"/>
                    <a:pt x="464" y="336"/>
                    <a:pt x="464" y="336"/>
                  </a:cubicBezTo>
                  <a:cubicBezTo>
                    <a:pt x="463" y="330"/>
                    <a:pt x="463" y="330"/>
                    <a:pt x="463" y="330"/>
                  </a:cubicBezTo>
                  <a:cubicBezTo>
                    <a:pt x="467" y="330"/>
                    <a:pt x="467" y="330"/>
                    <a:pt x="467" y="330"/>
                  </a:cubicBezTo>
                  <a:cubicBezTo>
                    <a:pt x="472" y="323"/>
                    <a:pt x="472" y="323"/>
                    <a:pt x="472" y="323"/>
                  </a:cubicBezTo>
                  <a:cubicBezTo>
                    <a:pt x="472" y="323"/>
                    <a:pt x="465" y="320"/>
                    <a:pt x="470" y="312"/>
                  </a:cubicBezTo>
                  <a:cubicBezTo>
                    <a:pt x="474" y="306"/>
                    <a:pt x="485" y="303"/>
                    <a:pt x="487" y="297"/>
                  </a:cubicBezTo>
                  <a:cubicBezTo>
                    <a:pt x="489" y="291"/>
                    <a:pt x="486" y="285"/>
                    <a:pt x="488" y="284"/>
                  </a:cubicBezTo>
                  <a:cubicBezTo>
                    <a:pt x="491" y="282"/>
                    <a:pt x="495" y="283"/>
                    <a:pt x="498" y="280"/>
                  </a:cubicBezTo>
                  <a:cubicBezTo>
                    <a:pt x="502" y="277"/>
                    <a:pt x="514" y="261"/>
                    <a:pt x="514" y="261"/>
                  </a:cubicBezTo>
                  <a:cubicBezTo>
                    <a:pt x="509" y="260"/>
                    <a:pt x="509" y="260"/>
                    <a:pt x="509" y="260"/>
                  </a:cubicBezTo>
                  <a:cubicBezTo>
                    <a:pt x="509" y="260"/>
                    <a:pt x="511" y="248"/>
                    <a:pt x="515" y="249"/>
                  </a:cubicBezTo>
                  <a:cubicBezTo>
                    <a:pt x="521" y="249"/>
                    <a:pt x="520" y="256"/>
                    <a:pt x="524" y="257"/>
                  </a:cubicBezTo>
                  <a:cubicBezTo>
                    <a:pt x="528" y="257"/>
                    <a:pt x="536" y="252"/>
                    <a:pt x="536" y="252"/>
                  </a:cubicBezTo>
                  <a:cubicBezTo>
                    <a:pt x="536" y="249"/>
                    <a:pt x="536" y="249"/>
                    <a:pt x="536" y="249"/>
                  </a:cubicBezTo>
                  <a:cubicBezTo>
                    <a:pt x="543" y="244"/>
                    <a:pt x="543" y="244"/>
                    <a:pt x="543" y="244"/>
                  </a:cubicBezTo>
                  <a:cubicBezTo>
                    <a:pt x="540" y="237"/>
                    <a:pt x="542" y="228"/>
                    <a:pt x="545" y="221"/>
                  </a:cubicBezTo>
                  <a:cubicBezTo>
                    <a:pt x="546" y="219"/>
                    <a:pt x="546" y="207"/>
                    <a:pt x="548" y="204"/>
                  </a:cubicBezTo>
                  <a:cubicBezTo>
                    <a:pt x="551" y="201"/>
                    <a:pt x="553" y="197"/>
                    <a:pt x="552" y="194"/>
                  </a:cubicBezTo>
                  <a:cubicBezTo>
                    <a:pt x="557" y="179"/>
                    <a:pt x="557" y="179"/>
                    <a:pt x="557" y="179"/>
                  </a:cubicBezTo>
                  <a:cubicBezTo>
                    <a:pt x="562" y="172"/>
                    <a:pt x="562" y="172"/>
                    <a:pt x="562" y="172"/>
                  </a:cubicBezTo>
                  <a:cubicBezTo>
                    <a:pt x="563" y="168"/>
                    <a:pt x="568" y="169"/>
                    <a:pt x="570" y="167"/>
                  </a:cubicBezTo>
                  <a:cubicBezTo>
                    <a:pt x="572" y="164"/>
                    <a:pt x="571" y="158"/>
                    <a:pt x="575" y="156"/>
                  </a:cubicBezTo>
                  <a:close/>
                  <a:moveTo>
                    <a:pt x="621" y="571"/>
                  </a:moveTo>
                  <a:cubicBezTo>
                    <a:pt x="617" y="569"/>
                    <a:pt x="617" y="569"/>
                    <a:pt x="617" y="569"/>
                  </a:cubicBezTo>
                  <a:cubicBezTo>
                    <a:pt x="617" y="569"/>
                    <a:pt x="618" y="561"/>
                    <a:pt x="619" y="558"/>
                  </a:cubicBezTo>
                  <a:cubicBezTo>
                    <a:pt x="620" y="553"/>
                    <a:pt x="618" y="545"/>
                    <a:pt x="618" y="545"/>
                  </a:cubicBezTo>
                  <a:cubicBezTo>
                    <a:pt x="612" y="544"/>
                    <a:pt x="612" y="544"/>
                    <a:pt x="612" y="544"/>
                  </a:cubicBezTo>
                  <a:cubicBezTo>
                    <a:pt x="612" y="544"/>
                    <a:pt x="614" y="565"/>
                    <a:pt x="610" y="565"/>
                  </a:cubicBezTo>
                  <a:cubicBezTo>
                    <a:pt x="606" y="566"/>
                    <a:pt x="606" y="563"/>
                    <a:pt x="601" y="563"/>
                  </a:cubicBezTo>
                  <a:cubicBezTo>
                    <a:pt x="595" y="563"/>
                    <a:pt x="596" y="568"/>
                    <a:pt x="596" y="568"/>
                  </a:cubicBezTo>
                  <a:cubicBezTo>
                    <a:pt x="596" y="568"/>
                    <a:pt x="588" y="569"/>
                    <a:pt x="583" y="572"/>
                  </a:cubicBezTo>
                  <a:cubicBezTo>
                    <a:pt x="577" y="575"/>
                    <a:pt x="578" y="579"/>
                    <a:pt x="578" y="579"/>
                  </a:cubicBezTo>
                  <a:cubicBezTo>
                    <a:pt x="577" y="583"/>
                    <a:pt x="577" y="583"/>
                    <a:pt x="577" y="583"/>
                  </a:cubicBezTo>
                  <a:cubicBezTo>
                    <a:pt x="573" y="585"/>
                    <a:pt x="573" y="585"/>
                    <a:pt x="573" y="585"/>
                  </a:cubicBezTo>
                  <a:cubicBezTo>
                    <a:pt x="573" y="590"/>
                    <a:pt x="573" y="590"/>
                    <a:pt x="573" y="590"/>
                  </a:cubicBezTo>
                  <a:cubicBezTo>
                    <a:pt x="577" y="592"/>
                    <a:pt x="577" y="592"/>
                    <a:pt x="577" y="592"/>
                  </a:cubicBezTo>
                  <a:cubicBezTo>
                    <a:pt x="573" y="596"/>
                    <a:pt x="573" y="596"/>
                    <a:pt x="573" y="596"/>
                  </a:cubicBezTo>
                  <a:cubicBezTo>
                    <a:pt x="574" y="601"/>
                    <a:pt x="574" y="601"/>
                    <a:pt x="574" y="601"/>
                  </a:cubicBezTo>
                  <a:cubicBezTo>
                    <a:pt x="574" y="601"/>
                    <a:pt x="576" y="604"/>
                    <a:pt x="578" y="604"/>
                  </a:cubicBezTo>
                  <a:cubicBezTo>
                    <a:pt x="581" y="605"/>
                    <a:pt x="578" y="609"/>
                    <a:pt x="578" y="609"/>
                  </a:cubicBezTo>
                  <a:cubicBezTo>
                    <a:pt x="574" y="616"/>
                    <a:pt x="574" y="616"/>
                    <a:pt x="574" y="616"/>
                  </a:cubicBezTo>
                  <a:cubicBezTo>
                    <a:pt x="574" y="616"/>
                    <a:pt x="584" y="615"/>
                    <a:pt x="584" y="619"/>
                  </a:cubicBezTo>
                  <a:cubicBezTo>
                    <a:pt x="585" y="622"/>
                    <a:pt x="577" y="627"/>
                    <a:pt x="577" y="627"/>
                  </a:cubicBezTo>
                  <a:cubicBezTo>
                    <a:pt x="577" y="629"/>
                    <a:pt x="577" y="629"/>
                    <a:pt x="577" y="629"/>
                  </a:cubicBezTo>
                  <a:cubicBezTo>
                    <a:pt x="577" y="629"/>
                    <a:pt x="584" y="627"/>
                    <a:pt x="586" y="628"/>
                  </a:cubicBezTo>
                  <a:cubicBezTo>
                    <a:pt x="588" y="630"/>
                    <a:pt x="590" y="632"/>
                    <a:pt x="590" y="632"/>
                  </a:cubicBezTo>
                  <a:cubicBezTo>
                    <a:pt x="583" y="636"/>
                    <a:pt x="583" y="636"/>
                    <a:pt x="583" y="636"/>
                  </a:cubicBezTo>
                  <a:cubicBezTo>
                    <a:pt x="585" y="643"/>
                    <a:pt x="585" y="643"/>
                    <a:pt x="585" y="643"/>
                  </a:cubicBezTo>
                  <a:cubicBezTo>
                    <a:pt x="585" y="643"/>
                    <a:pt x="594" y="646"/>
                    <a:pt x="597" y="646"/>
                  </a:cubicBezTo>
                  <a:cubicBezTo>
                    <a:pt x="601" y="647"/>
                    <a:pt x="598" y="652"/>
                    <a:pt x="598" y="652"/>
                  </a:cubicBezTo>
                  <a:cubicBezTo>
                    <a:pt x="603" y="651"/>
                    <a:pt x="603" y="651"/>
                    <a:pt x="603" y="651"/>
                  </a:cubicBezTo>
                  <a:cubicBezTo>
                    <a:pt x="603" y="651"/>
                    <a:pt x="609" y="636"/>
                    <a:pt x="611" y="631"/>
                  </a:cubicBezTo>
                  <a:cubicBezTo>
                    <a:pt x="612" y="626"/>
                    <a:pt x="614" y="615"/>
                    <a:pt x="614" y="614"/>
                  </a:cubicBezTo>
                  <a:cubicBezTo>
                    <a:pt x="614" y="612"/>
                    <a:pt x="622" y="607"/>
                    <a:pt x="624" y="600"/>
                  </a:cubicBezTo>
                  <a:cubicBezTo>
                    <a:pt x="626" y="595"/>
                    <a:pt x="621" y="571"/>
                    <a:pt x="621" y="571"/>
                  </a:cubicBezTo>
                  <a:close/>
                  <a:moveTo>
                    <a:pt x="56" y="207"/>
                  </a:moveTo>
                  <a:cubicBezTo>
                    <a:pt x="56" y="212"/>
                    <a:pt x="56" y="212"/>
                    <a:pt x="56" y="212"/>
                  </a:cubicBezTo>
                  <a:cubicBezTo>
                    <a:pt x="61" y="215"/>
                    <a:pt x="64" y="213"/>
                    <a:pt x="64" y="213"/>
                  </a:cubicBezTo>
                  <a:cubicBezTo>
                    <a:pt x="57" y="204"/>
                    <a:pt x="57" y="204"/>
                    <a:pt x="57" y="204"/>
                  </a:cubicBezTo>
                  <a:lnTo>
                    <a:pt x="56" y="207"/>
                  </a:lnTo>
                  <a:close/>
                  <a:moveTo>
                    <a:pt x="126" y="100"/>
                  </a:moveTo>
                  <a:cubicBezTo>
                    <a:pt x="130" y="103"/>
                    <a:pt x="135" y="100"/>
                    <a:pt x="129" y="94"/>
                  </a:cubicBezTo>
                  <a:cubicBezTo>
                    <a:pt x="122" y="90"/>
                    <a:pt x="120" y="93"/>
                    <a:pt x="120" y="93"/>
                  </a:cubicBezTo>
                  <a:cubicBezTo>
                    <a:pt x="121" y="99"/>
                    <a:pt x="121" y="99"/>
                    <a:pt x="121" y="99"/>
                  </a:cubicBezTo>
                  <a:lnTo>
                    <a:pt x="126" y="100"/>
                  </a:lnTo>
                  <a:close/>
                  <a:moveTo>
                    <a:pt x="112" y="79"/>
                  </a:moveTo>
                  <a:cubicBezTo>
                    <a:pt x="116" y="79"/>
                    <a:pt x="121" y="74"/>
                    <a:pt x="113" y="75"/>
                  </a:cubicBezTo>
                  <a:cubicBezTo>
                    <a:pt x="104" y="76"/>
                    <a:pt x="112" y="79"/>
                    <a:pt x="112" y="79"/>
                  </a:cubicBez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6193" name="Freeform 184"/>
            <p:cNvSpPr>
              <a:spLocks/>
            </p:cNvSpPr>
            <p:nvPr/>
          </p:nvSpPr>
          <p:spPr bwMode="auto">
            <a:xfrm>
              <a:off x="1681" y="3135"/>
              <a:ext cx="272" cy="451"/>
            </a:xfrm>
            <a:custGeom>
              <a:avLst/>
              <a:gdLst>
                <a:gd name="T0" fmla="*/ 1029749 w 203"/>
                <a:gd name="T1" fmla="*/ 3637986 h 336"/>
                <a:gd name="T2" fmla="*/ 1197704 w 203"/>
                <a:gd name="T3" fmla="*/ 3437047 h 336"/>
                <a:gd name="T4" fmla="*/ 1398495 w 203"/>
                <a:gd name="T5" fmla="*/ 3348122 h 336"/>
                <a:gd name="T6" fmla="*/ 1309933 w 203"/>
                <a:gd name="T7" fmla="*/ 3292664 h 336"/>
                <a:gd name="T8" fmla="*/ 1309933 w 203"/>
                <a:gd name="T9" fmla="*/ 2843665 h 336"/>
                <a:gd name="T10" fmla="*/ 1550834 w 203"/>
                <a:gd name="T11" fmla="*/ 2624909 h 336"/>
                <a:gd name="T12" fmla="*/ 1379508 w 203"/>
                <a:gd name="T13" fmla="*/ 2340192 h 336"/>
                <a:gd name="T14" fmla="*/ 1362019 w 203"/>
                <a:gd name="T15" fmla="*/ 2259285 h 336"/>
                <a:gd name="T16" fmla="*/ 1609720 w 203"/>
                <a:gd name="T17" fmla="*/ 2125870 h 336"/>
                <a:gd name="T18" fmla="*/ 1682955 w 203"/>
                <a:gd name="T19" fmla="*/ 2033158 h 336"/>
                <a:gd name="T20" fmla="*/ 1705831 w 203"/>
                <a:gd name="T21" fmla="*/ 1753238 h 336"/>
                <a:gd name="T22" fmla="*/ 1848745 w 203"/>
                <a:gd name="T23" fmla="*/ 1642617 h 336"/>
                <a:gd name="T24" fmla="*/ 1923319 w 203"/>
                <a:gd name="T25" fmla="*/ 1232924 h 336"/>
                <a:gd name="T26" fmla="*/ 1966510 w 203"/>
                <a:gd name="T27" fmla="*/ 1082788 h 336"/>
                <a:gd name="T28" fmla="*/ 2125825 w 203"/>
                <a:gd name="T29" fmla="*/ 964982 h 336"/>
                <a:gd name="T30" fmla="*/ 2364346 w 203"/>
                <a:gd name="T31" fmla="*/ 701996 h 336"/>
                <a:gd name="T32" fmla="*/ 2220106 w 203"/>
                <a:gd name="T33" fmla="*/ 540122 h 336"/>
                <a:gd name="T34" fmla="*/ 2125825 w 203"/>
                <a:gd name="T35" fmla="*/ 366526 h 336"/>
                <a:gd name="T36" fmla="*/ 2085654 w 203"/>
                <a:gd name="T37" fmla="*/ 386320 h 336"/>
                <a:gd name="T38" fmla="*/ 1913036 w 203"/>
                <a:gd name="T39" fmla="*/ 297283 h 336"/>
                <a:gd name="T40" fmla="*/ 1712105 w 203"/>
                <a:gd name="T41" fmla="*/ 324967 h 336"/>
                <a:gd name="T42" fmla="*/ 1581054 w 203"/>
                <a:gd name="T43" fmla="*/ 287813 h 336"/>
                <a:gd name="T44" fmla="*/ 1453536 w 203"/>
                <a:gd name="T45" fmla="*/ 257232 h 336"/>
                <a:gd name="T46" fmla="*/ 1398495 w 203"/>
                <a:gd name="T47" fmla="*/ 119014 h 336"/>
                <a:gd name="T48" fmla="*/ 1351864 w 203"/>
                <a:gd name="T49" fmla="*/ 74585 h 336"/>
                <a:gd name="T50" fmla="*/ 1273102 w 203"/>
                <a:gd name="T51" fmla="*/ 43985 h 336"/>
                <a:gd name="T52" fmla="*/ 1053142 w 203"/>
                <a:gd name="T53" fmla="*/ 74585 h 336"/>
                <a:gd name="T54" fmla="*/ 913627 w 203"/>
                <a:gd name="T55" fmla="*/ 178097 h 336"/>
                <a:gd name="T56" fmla="*/ 953640 w 203"/>
                <a:gd name="T57" fmla="*/ 257232 h 336"/>
                <a:gd name="T58" fmla="*/ 922901 w 203"/>
                <a:gd name="T59" fmla="*/ 366526 h 336"/>
                <a:gd name="T60" fmla="*/ 922901 w 203"/>
                <a:gd name="T61" fmla="*/ 824601 h 336"/>
                <a:gd name="T62" fmla="*/ 817481 w 203"/>
                <a:gd name="T63" fmla="*/ 1096918 h 336"/>
                <a:gd name="T64" fmla="*/ 896612 w 203"/>
                <a:gd name="T65" fmla="*/ 998295 h 336"/>
                <a:gd name="T66" fmla="*/ 896612 w 203"/>
                <a:gd name="T67" fmla="*/ 1106831 h 336"/>
                <a:gd name="T68" fmla="*/ 614088 w 203"/>
                <a:gd name="T69" fmla="*/ 1415880 h 336"/>
                <a:gd name="T70" fmla="*/ 455336 w 203"/>
                <a:gd name="T71" fmla="*/ 1803483 h 336"/>
                <a:gd name="T72" fmla="*/ 406404 w 203"/>
                <a:gd name="T73" fmla="*/ 1907704 h 336"/>
                <a:gd name="T74" fmla="*/ 327479 w 203"/>
                <a:gd name="T75" fmla="*/ 2019233 h 336"/>
                <a:gd name="T76" fmla="*/ 201674 w 203"/>
                <a:gd name="T77" fmla="*/ 2033158 h 336"/>
                <a:gd name="T78" fmla="*/ 112332 w 203"/>
                <a:gd name="T79" fmla="*/ 2230994 h 336"/>
                <a:gd name="T80" fmla="*/ 23525 w 203"/>
                <a:gd name="T81" fmla="*/ 2420747 h 336"/>
                <a:gd name="T82" fmla="*/ 201674 w 203"/>
                <a:gd name="T83" fmla="*/ 2577669 h 336"/>
                <a:gd name="T84" fmla="*/ 349319 w 203"/>
                <a:gd name="T85" fmla="*/ 2550945 h 336"/>
                <a:gd name="T86" fmla="*/ 231507 w 203"/>
                <a:gd name="T87" fmla="*/ 2661430 h 336"/>
                <a:gd name="T88" fmla="*/ 136133 w 203"/>
                <a:gd name="T89" fmla="*/ 2624909 h 336"/>
                <a:gd name="T90" fmla="*/ 128949 w 203"/>
                <a:gd name="T91" fmla="*/ 2784658 h 336"/>
                <a:gd name="T92" fmla="*/ 339828 w 203"/>
                <a:gd name="T93" fmla="*/ 2771302 h 336"/>
                <a:gd name="T94" fmla="*/ 415633 w 203"/>
                <a:gd name="T95" fmla="*/ 2762626 h 336"/>
                <a:gd name="T96" fmla="*/ 468053 w 203"/>
                <a:gd name="T97" fmla="*/ 2875203 h 336"/>
                <a:gd name="T98" fmla="*/ 349319 w 203"/>
                <a:gd name="T99" fmla="*/ 2815555 h 336"/>
                <a:gd name="T100" fmla="*/ 213693 w 203"/>
                <a:gd name="T101" fmla="*/ 3201428 h 336"/>
                <a:gd name="T102" fmla="*/ 244405 w 203"/>
                <a:gd name="T103" fmla="*/ 3381787 h 336"/>
                <a:gd name="T104" fmla="*/ 182405 w 203"/>
                <a:gd name="T105" fmla="*/ 3663074 h 336"/>
                <a:gd name="T106" fmla="*/ 112332 w 203"/>
                <a:gd name="T107" fmla="*/ 3793487 h 336"/>
                <a:gd name="T108" fmla="*/ 0 w 203"/>
                <a:gd name="T109" fmla="*/ 3972356 h 336"/>
                <a:gd name="T110" fmla="*/ 587935 w 203"/>
                <a:gd name="T111" fmla="*/ 4114274 h 336"/>
                <a:gd name="T112" fmla="*/ 851826 w 203"/>
                <a:gd name="T113" fmla="*/ 4040380 h 336"/>
                <a:gd name="T114" fmla="*/ 992977 w 203"/>
                <a:gd name="T115" fmla="*/ 3830109 h 3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3"/>
                <a:gd name="T175" fmla="*/ 0 h 336"/>
                <a:gd name="T176" fmla="*/ 203 w 203"/>
                <a:gd name="T177" fmla="*/ 336 h 3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3" h="336">
                  <a:moveTo>
                    <a:pt x="83" y="304"/>
                  </a:moveTo>
                  <a:cubicBezTo>
                    <a:pt x="83" y="304"/>
                    <a:pt x="85" y="300"/>
                    <a:pt x="89" y="295"/>
                  </a:cubicBezTo>
                  <a:cubicBezTo>
                    <a:pt x="93" y="289"/>
                    <a:pt x="100" y="287"/>
                    <a:pt x="100" y="287"/>
                  </a:cubicBezTo>
                  <a:cubicBezTo>
                    <a:pt x="102" y="279"/>
                    <a:pt x="102" y="279"/>
                    <a:pt x="102" y="279"/>
                  </a:cubicBezTo>
                  <a:cubicBezTo>
                    <a:pt x="117" y="278"/>
                    <a:pt x="117" y="278"/>
                    <a:pt x="117" y="278"/>
                  </a:cubicBezTo>
                  <a:cubicBezTo>
                    <a:pt x="120" y="271"/>
                    <a:pt x="120" y="271"/>
                    <a:pt x="120" y="271"/>
                  </a:cubicBezTo>
                  <a:cubicBezTo>
                    <a:pt x="122" y="267"/>
                    <a:pt x="122" y="267"/>
                    <a:pt x="122" y="267"/>
                  </a:cubicBezTo>
                  <a:cubicBezTo>
                    <a:pt x="113" y="267"/>
                    <a:pt x="113" y="267"/>
                    <a:pt x="113" y="267"/>
                  </a:cubicBezTo>
                  <a:cubicBezTo>
                    <a:pt x="104" y="248"/>
                    <a:pt x="104" y="248"/>
                    <a:pt x="104" y="248"/>
                  </a:cubicBezTo>
                  <a:cubicBezTo>
                    <a:pt x="113" y="231"/>
                    <a:pt x="113" y="231"/>
                    <a:pt x="113" y="231"/>
                  </a:cubicBezTo>
                  <a:cubicBezTo>
                    <a:pt x="123" y="228"/>
                    <a:pt x="123" y="228"/>
                    <a:pt x="123" y="228"/>
                  </a:cubicBezTo>
                  <a:cubicBezTo>
                    <a:pt x="123" y="228"/>
                    <a:pt x="131" y="219"/>
                    <a:pt x="133" y="213"/>
                  </a:cubicBezTo>
                  <a:cubicBezTo>
                    <a:pt x="135" y="207"/>
                    <a:pt x="125" y="209"/>
                    <a:pt x="125" y="209"/>
                  </a:cubicBezTo>
                  <a:cubicBezTo>
                    <a:pt x="118" y="190"/>
                    <a:pt x="118" y="190"/>
                    <a:pt x="118" y="190"/>
                  </a:cubicBezTo>
                  <a:cubicBezTo>
                    <a:pt x="118" y="190"/>
                    <a:pt x="121" y="186"/>
                    <a:pt x="121" y="183"/>
                  </a:cubicBezTo>
                  <a:cubicBezTo>
                    <a:pt x="121" y="181"/>
                    <a:pt x="117" y="183"/>
                    <a:pt x="117" y="183"/>
                  </a:cubicBezTo>
                  <a:cubicBezTo>
                    <a:pt x="111" y="168"/>
                    <a:pt x="111" y="168"/>
                    <a:pt x="111" y="168"/>
                  </a:cubicBezTo>
                  <a:cubicBezTo>
                    <a:pt x="138" y="173"/>
                    <a:pt x="138" y="173"/>
                    <a:pt x="138" y="173"/>
                  </a:cubicBezTo>
                  <a:cubicBezTo>
                    <a:pt x="142" y="165"/>
                    <a:pt x="142" y="165"/>
                    <a:pt x="142" y="165"/>
                  </a:cubicBezTo>
                  <a:cubicBezTo>
                    <a:pt x="145" y="165"/>
                    <a:pt x="145" y="165"/>
                    <a:pt x="145" y="165"/>
                  </a:cubicBezTo>
                  <a:cubicBezTo>
                    <a:pt x="150" y="154"/>
                    <a:pt x="150" y="154"/>
                    <a:pt x="150" y="154"/>
                  </a:cubicBezTo>
                  <a:cubicBezTo>
                    <a:pt x="150" y="154"/>
                    <a:pt x="146" y="147"/>
                    <a:pt x="146" y="142"/>
                  </a:cubicBezTo>
                  <a:cubicBezTo>
                    <a:pt x="146" y="137"/>
                    <a:pt x="153" y="138"/>
                    <a:pt x="153" y="138"/>
                  </a:cubicBezTo>
                  <a:cubicBezTo>
                    <a:pt x="159" y="133"/>
                    <a:pt x="159" y="133"/>
                    <a:pt x="159" y="133"/>
                  </a:cubicBezTo>
                  <a:cubicBezTo>
                    <a:pt x="157" y="125"/>
                    <a:pt x="157" y="125"/>
                    <a:pt x="157" y="125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169" y="88"/>
                    <a:pt x="169" y="88"/>
                    <a:pt x="169" y="88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83" y="78"/>
                    <a:pt x="183" y="78"/>
                    <a:pt x="183" y="78"/>
                  </a:cubicBezTo>
                  <a:cubicBezTo>
                    <a:pt x="185" y="78"/>
                    <a:pt x="195" y="71"/>
                    <a:pt x="195" y="71"/>
                  </a:cubicBezTo>
                  <a:cubicBezTo>
                    <a:pt x="195" y="71"/>
                    <a:pt x="202" y="62"/>
                    <a:pt x="203" y="57"/>
                  </a:cubicBezTo>
                  <a:cubicBezTo>
                    <a:pt x="203" y="53"/>
                    <a:pt x="195" y="53"/>
                    <a:pt x="191" y="53"/>
                  </a:cubicBezTo>
                  <a:cubicBezTo>
                    <a:pt x="187" y="53"/>
                    <a:pt x="190" y="44"/>
                    <a:pt x="190" y="44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183" y="30"/>
                    <a:pt x="183" y="30"/>
                    <a:pt x="183" y="30"/>
                  </a:cubicBezTo>
                  <a:cubicBezTo>
                    <a:pt x="183" y="28"/>
                    <a:pt x="183" y="28"/>
                    <a:pt x="183" y="28"/>
                  </a:cubicBezTo>
                  <a:cubicBezTo>
                    <a:pt x="179" y="31"/>
                    <a:pt x="179" y="31"/>
                    <a:pt x="179" y="31"/>
                  </a:cubicBezTo>
                  <a:cubicBezTo>
                    <a:pt x="169" y="28"/>
                    <a:pt x="169" y="28"/>
                    <a:pt x="169" y="28"/>
                  </a:cubicBezTo>
                  <a:cubicBezTo>
                    <a:pt x="169" y="28"/>
                    <a:pt x="168" y="24"/>
                    <a:pt x="164" y="24"/>
                  </a:cubicBezTo>
                  <a:cubicBezTo>
                    <a:pt x="161" y="24"/>
                    <a:pt x="163" y="30"/>
                    <a:pt x="157" y="31"/>
                  </a:cubicBezTo>
                  <a:cubicBezTo>
                    <a:pt x="151" y="34"/>
                    <a:pt x="147" y="27"/>
                    <a:pt x="147" y="27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35" y="23"/>
                    <a:pt x="135" y="23"/>
                    <a:pt x="135" y="23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5" y="21"/>
                    <a:pt x="121" y="30"/>
                    <a:pt x="113" y="23"/>
                  </a:cubicBezTo>
                  <a:cubicBezTo>
                    <a:pt x="105" y="16"/>
                    <a:pt x="120" y="10"/>
                    <a:pt x="120" y="10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70" y="89"/>
                    <a:pt x="70" y="89"/>
                    <a:pt x="70" y="89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53" y="115"/>
                    <a:pt x="53" y="115"/>
                    <a:pt x="53" y="115"/>
                  </a:cubicBezTo>
                  <a:cubicBezTo>
                    <a:pt x="54" y="119"/>
                    <a:pt x="54" y="119"/>
                    <a:pt x="54" y="119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35" y="155"/>
                    <a:pt x="35" y="155"/>
                    <a:pt x="35" y="155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7" y="172"/>
                    <a:pt x="17" y="172"/>
                    <a:pt x="17" y="172"/>
                  </a:cubicBezTo>
                  <a:cubicBezTo>
                    <a:pt x="10" y="181"/>
                    <a:pt x="10" y="181"/>
                    <a:pt x="10" y="181"/>
                  </a:cubicBezTo>
                  <a:cubicBezTo>
                    <a:pt x="10" y="189"/>
                    <a:pt x="10" y="189"/>
                    <a:pt x="10" y="189"/>
                  </a:cubicBezTo>
                  <a:cubicBezTo>
                    <a:pt x="2" y="197"/>
                    <a:pt x="2" y="197"/>
                    <a:pt x="2" y="197"/>
                  </a:cubicBezTo>
                  <a:cubicBezTo>
                    <a:pt x="2" y="204"/>
                    <a:pt x="2" y="204"/>
                    <a:pt x="2" y="204"/>
                  </a:cubicBezTo>
                  <a:cubicBezTo>
                    <a:pt x="17" y="209"/>
                    <a:pt x="17" y="209"/>
                    <a:pt x="17" y="209"/>
                  </a:cubicBezTo>
                  <a:cubicBezTo>
                    <a:pt x="29" y="197"/>
                    <a:pt x="29" y="197"/>
                    <a:pt x="29" y="197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23" y="211"/>
                    <a:pt x="23" y="211"/>
                    <a:pt x="23" y="211"/>
                  </a:cubicBezTo>
                  <a:cubicBezTo>
                    <a:pt x="20" y="216"/>
                    <a:pt x="20" y="216"/>
                    <a:pt x="20" y="216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2" y="213"/>
                    <a:pt x="12" y="213"/>
                    <a:pt x="12" y="213"/>
                  </a:cubicBezTo>
                  <a:cubicBezTo>
                    <a:pt x="12" y="218"/>
                    <a:pt x="12" y="218"/>
                    <a:pt x="12" y="218"/>
                  </a:cubicBezTo>
                  <a:cubicBezTo>
                    <a:pt x="11" y="220"/>
                    <a:pt x="11" y="226"/>
                    <a:pt x="11" y="226"/>
                  </a:cubicBezTo>
                  <a:cubicBezTo>
                    <a:pt x="11" y="226"/>
                    <a:pt x="18" y="229"/>
                    <a:pt x="20" y="228"/>
                  </a:cubicBezTo>
                  <a:cubicBezTo>
                    <a:pt x="22" y="227"/>
                    <a:pt x="29" y="225"/>
                    <a:pt x="29" y="225"/>
                  </a:cubicBezTo>
                  <a:cubicBezTo>
                    <a:pt x="33" y="227"/>
                    <a:pt x="33" y="227"/>
                    <a:pt x="33" y="227"/>
                  </a:cubicBezTo>
                  <a:cubicBezTo>
                    <a:pt x="36" y="224"/>
                    <a:pt x="36" y="224"/>
                    <a:pt x="36" y="224"/>
                  </a:cubicBezTo>
                  <a:cubicBezTo>
                    <a:pt x="35" y="229"/>
                    <a:pt x="35" y="229"/>
                    <a:pt x="35" y="229"/>
                  </a:cubicBezTo>
                  <a:cubicBezTo>
                    <a:pt x="40" y="233"/>
                    <a:pt x="40" y="233"/>
                    <a:pt x="40" y="233"/>
                  </a:cubicBezTo>
                  <a:cubicBezTo>
                    <a:pt x="36" y="233"/>
                    <a:pt x="36" y="233"/>
                    <a:pt x="36" y="233"/>
                  </a:cubicBezTo>
                  <a:cubicBezTo>
                    <a:pt x="30" y="228"/>
                    <a:pt x="30" y="228"/>
                    <a:pt x="30" y="228"/>
                  </a:cubicBezTo>
                  <a:cubicBezTo>
                    <a:pt x="30" y="228"/>
                    <a:pt x="32" y="239"/>
                    <a:pt x="30" y="244"/>
                  </a:cubicBezTo>
                  <a:cubicBezTo>
                    <a:pt x="27" y="250"/>
                    <a:pt x="19" y="260"/>
                    <a:pt x="19" y="260"/>
                  </a:cubicBezTo>
                  <a:cubicBezTo>
                    <a:pt x="23" y="264"/>
                    <a:pt x="23" y="264"/>
                    <a:pt x="23" y="264"/>
                  </a:cubicBezTo>
                  <a:cubicBezTo>
                    <a:pt x="21" y="275"/>
                    <a:pt x="21" y="275"/>
                    <a:pt x="21" y="275"/>
                  </a:cubicBezTo>
                  <a:cubicBezTo>
                    <a:pt x="21" y="275"/>
                    <a:pt x="17" y="282"/>
                    <a:pt x="17" y="286"/>
                  </a:cubicBezTo>
                  <a:cubicBezTo>
                    <a:pt x="17" y="289"/>
                    <a:pt x="18" y="295"/>
                    <a:pt x="16" y="297"/>
                  </a:cubicBezTo>
                  <a:cubicBezTo>
                    <a:pt x="13" y="300"/>
                    <a:pt x="10" y="304"/>
                    <a:pt x="10" y="304"/>
                  </a:cubicBezTo>
                  <a:cubicBezTo>
                    <a:pt x="10" y="308"/>
                    <a:pt x="10" y="308"/>
                    <a:pt x="10" y="308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0" y="322"/>
                    <a:pt x="12" y="319"/>
                    <a:pt x="19" y="318"/>
                  </a:cubicBezTo>
                  <a:cubicBezTo>
                    <a:pt x="27" y="318"/>
                    <a:pt x="51" y="334"/>
                    <a:pt x="51" y="334"/>
                  </a:cubicBezTo>
                  <a:cubicBezTo>
                    <a:pt x="51" y="334"/>
                    <a:pt x="57" y="336"/>
                    <a:pt x="63" y="334"/>
                  </a:cubicBezTo>
                  <a:cubicBezTo>
                    <a:pt x="68" y="332"/>
                    <a:pt x="73" y="328"/>
                    <a:pt x="73" y="328"/>
                  </a:cubicBezTo>
                  <a:cubicBezTo>
                    <a:pt x="85" y="328"/>
                    <a:pt x="85" y="328"/>
                    <a:pt x="85" y="328"/>
                  </a:cubicBezTo>
                  <a:cubicBezTo>
                    <a:pt x="85" y="311"/>
                    <a:pt x="85" y="311"/>
                    <a:pt x="85" y="311"/>
                  </a:cubicBezTo>
                  <a:lnTo>
                    <a:pt x="83" y="304"/>
                  </a:ln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568505" name="Freeform 185"/>
            <p:cNvSpPr>
              <a:spLocks/>
            </p:cNvSpPr>
            <p:nvPr/>
          </p:nvSpPr>
          <p:spPr bwMode="auto">
            <a:xfrm>
              <a:off x="4677" y="3592"/>
              <a:ext cx="151" cy="143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8" y="81"/>
                </a:cxn>
                <a:cxn ang="0">
                  <a:pos x="11" y="67"/>
                </a:cxn>
                <a:cxn ang="0">
                  <a:pos x="30" y="65"/>
                </a:cxn>
                <a:cxn ang="0">
                  <a:pos x="28" y="47"/>
                </a:cxn>
                <a:cxn ang="0">
                  <a:pos x="36" y="48"/>
                </a:cxn>
                <a:cxn ang="0">
                  <a:pos x="37" y="46"/>
                </a:cxn>
                <a:cxn ang="0">
                  <a:pos x="52" y="46"/>
                </a:cxn>
                <a:cxn ang="0">
                  <a:pos x="57" y="44"/>
                </a:cxn>
                <a:cxn ang="0">
                  <a:pos x="68" y="40"/>
                </a:cxn>
                <a:cxn ang="0">
                  <a:pos x="75" y="29"/>
                </a:cxn>
                <a:cxn ang="0">
                  <a:pos x="86" y="22"/>
                </a:cxn>
                <a:cxn ang="0">
                  <a:pos x="91" y="14"/>
                </a:cxn>
                <a:cxn ang="0">
                  <a:pos x="95" y="13"/>
                </a:cxn>
                <a:cxn ang="0">
                  <a:pos x="113" y="0"/>
                </a:cxn>
                <a:cxn ang="0">
                  <a:pos x="105" y="9"/>
                </a:cxn>
                <a:cxn ang="0">
                  <a:pos x="103" y="16"/>
                </a:cxn>
                <a:cxn ang="0">
                  <a:pos x="91" y="28"/>
                </a:cxn>
                <a:cxn ang="0">
                  <a:pos x="91" y="33"/>
                </a:cxn>
                <a:cxn ang="0">
                  <a:pos x="83" y="41"/>
                </a:cxn>
                <a:cxn ang="0">
                  <a:pos x="101" y="53"/>
                </a:cxn>
                <a:cxn ang="0">
                  <a:pos x="98" y="57"/>
                </a:cxn>
                <a:cxn ang="0">
                  <a:pos x="93" y="56"/>
                </a:cxn>
                <a:cxn ang="0">
                  <a:pos x="90" y="60"/>
                </a:cxn>
                <a:cxn ang="0">
                  <a:pos x="78" y="62"/>
                </a:cxn>
                <a:cxn ang="0">
                  <a:pos x="77" y="74"/>
                </a:cxn>
                <a:cxn ang="0">
                  <a:pos x="74" y="74"/>
                </a:cxn>
                <a:cxn ang="0">
                  <a:pos x="72" y="77"/>
                </a:cxn>
                <a:cxn ang="0">
                  <a:pos x="50" y="92"/>
                </a:cxn>
                <a:cxn ang="0">
                  <a:pos x="50" y="101"/>
                </a:cxn>
                <a:cxn ang="0">
                  <a:pos x="41" y="95"/>
                </a:cxn>
                <a:cxn ang="0">
                  <a:pos x="17" y="101"/>
                </a:cxn>
                <a:cxn ang="0">
                  <a:pos x="0" y="75"/>
                </a:cxn>
              </a:cxnLst>
              <a:rect l="0" t="0" r="r" b="b"/>
              <a:pathLst>
                <a:path w="113" h="106">
                  <a:moveTo>
                    <a:pt x="0" y="75"/>
                  </a:moveTo>
                  <a:cubicBezTo>
                    <a:pt x="0" y="75"/>
                    <a:pt x="4" y="83"/>
                    <a:pt x="8" y="81"/>
                  </a:cubicBezTo>
                  <a:cubicBezTo>
                    <a:pt x="11" y="79"/>
                    <a:pt x="7" y="72"/>
                    <a:pt x="11" y="67"/>
                  </a:cubicBezTo>
                  <a:cubicBezTo>
                    <a:pt x="16" y="64"/>
                    <a:pt x="26" y="72"/>
                    <a:pt x="30" y="65"/>
                  </a:cubicBezTo>
                  <a:cubicBezTo>
                    <a:pt x="34" y="59"/>
                    <a:pt x="28" y="47"/>
                    <a:pt x="28" y="47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64" y="43"/>
                    <a:pt x="68" y="40"/>
                  </a:cubicBezTo>
                  <a:cubicBezTo>
                    <a:pt x="72" y="36"/>
                    <a:pt x="70" y="31"/>
                    <a:pt x="75" y="29"/>
                  </a:cubicBezTo>
                  <a:cubicBezTo>
                    <a:pt x="80" y="28"/>
                    <a:pt x="82" y="25"/>
                    <a:pt x="86" y="22"/>
                  </a:cubicBezTo>
                  <a:cubicBezTo>
                    <a:pt x="90" y="19"/>
                    <a:pt x="91" y="14"/>
                    <a:pt x="91" y="14"/>
                  </a:cubicBezTo>
                  <a:cubicBezTo>
                    <a:pt x="95" y="13"/>
                    <a:pt x="95" y="13"/>
                    <a:pt x="95" y="1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91" y="33"/>
                    <a:pt x="80" y="34"/>
                    <a:pt x="83" y="41"/>
                  </a:cubicBezTo>
                  <a:cubicBezTo>
                    <a:pt x="88" y="48"/>
                    <a:pt x="101" y="53"/>
                    <a:pt x="101" y="53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60"/>
                    <a:pt x="81" y="59"/>
                    <a:pt x="78" y="62"/>
                  </a:cubicBezTo>
                  <a:cubicBezTo>
                    <a:pt x="75" y="64"/>
                    <a:pt x="77" y="74"/>
                    <a:pt x="77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2" y="77"/>
                    <a:pt x="52" y="87"/>
                    <a:pt x="50" y="92"/>
                  </a:cubicBezTo>
                  <a:cubicBezTo>
                    <a:pt x="49" y="96"/>
                    <a:pt x="54" y="101"/>
                    <a:pt x="50" y="101"/>
                  </a:cubicBezTo>
                  <a:cubicBezTo>
                    <a:pt x="45" y="103"/>
                    <a:pt x="41" y="95"/>
                    <a:pt x="41" y="95"/>
                  </a:cubicBezTo>
                  <a:cubicBezTo>
                    <a:pt x="41" y="95"/>
                    <a:pt x="27" y="106"/>
                    <a:pt x="17" y="101"/>
                  </a:cubicBezTo>
                  <a:cubicBezTo>
                    <a:pt x="8" y="96"/>
                    <a:pt x="2" y="92"/>
                    <a:pt x="0" y="75"/>
                  </a:cubicBez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/>
                <a:ea typeface="ＭＳ Ｐゴシック"/>
                <a:cs typeface="Arial" pitchFamily="34" charset="0"/>
              </a:endParaRPr>
            </a:p>
          </p:txBody>
        </p:sp>
        <p:sp>
          <p:nvSpPr>
            <p:cNvPr id="6195" name="Freeform 186"/>
            <p:cNvSpPr>
              <a:spLocks/>
            </p:cNvSpPr>
            <p:nvPr/>
          </p:nvSpPr>
          <p:spPr bwMode="auto">
            <a:xfrm>
              <a:off x="3387" y="3000"/>
              <a:ext cx="266" cy="228"/>
            </a:xfrm>
            <a:custGeom>
              <a:avLst/>
              <a:gdLst>
                <a:gd name="T0" fmla="*/ 96086 w 198"/>
                <a:gd name="T1" fmla="*/ 31570 h 170"/>
                <a:gd name="T2" fmla="*/ 88828 w 198"/>
                <a:gd name="T3" fmla="*/ 25481 h 170"/>
                <a:gd name="T4" fmla="*/ 82899 w 198"/>
                <a:gd name="T5" fmla="*/ 25008 h 170"/>
                <a:gd name="T6" fmla="*/ 83247 w 198"/>
                <a:gd name="T7" fmla="*/ 21141 h 170"/>
                <a:gd name="T8" fmla="*/ 82899 w 198"/>
                <a:gd name="T9" fmla="*/ 19553 h 170"/>
                <a:gd name="T10" fmla="*/ 85858 w 198"/>
                <a:gd name="T11" fmla="*/ 14803 h 170"/>
                <a:gd name="T12" fmla="*/ 87503 w 198"/>
                <a:gd name="T13" fmla="*/ 8562 h 170"/>
                <a:gd name="T14" fmla="*/ 88828 w 198"/>
                <a:gd name="T15" fmla="*/ 7026 h 170"/>
                <a:gd name="T16" fmla="*/ 81224 w 198"/>
                <a:gd name="T17" fmla="*/ 6136 h 170"/>
                <a:gd name="T18" fmla="*/ 75717 w 198"/>
                <a:gd name="T19" fmla="*/ 8562 h 170"/>
                <a:gd name="T20" fmla="*/ 71523 w 198"/>
                <a:gd name="T21" fmla="*/ 2912 h 170"/>
                <a:gd name="T22" fmla="*/ 67420 w 198"/>
                <a:gd name="T23" fmla="*/ 4144 h 170"/>
                <a:gd name="T24" fmla="*/ 64345 w 198"/>
                <a:gd name="T25" fmla="*/ 1718 h 170"/>
                <a:gd name="T26" fmla="*/ 60460 w 198"/>
                <a:gd name="T27" fmla="*/ 1281 h 170"/>
                <a:gd name="T28" fmla="*/ 59044 w 198"/>
                <a:gd name="T29" fmla="*/ 4144 h 170"/>
                <a:gd name="T30" fmla="*/ 55049 w 198"/>
                <a:gd name="T31" fmla="*/ 1281 h 170"/>
                <a:gd name="T32" fmla="*/ 51463 w 198"/>
                <a:gd name="T33" fmla="*/ 5239 h 170"/>
                <a:gd name="T34" fmla="*/ 47183 w 198"/>
                <a:gd name="T35" fmla="*/ 3090 h 170"/>
                <a:gd name="T36" fmla="*/ 36324 w 198"/>
                <a:gd name="T37" fmla="*/ 3090 h 170"/>
                <a:gd name="T38" fmla="*/ 30501 w 198"/>
                <a:gd name="T39" fmla="*/ 0 h 170"/>
                <a:gd name="T40" fmla="*/ 28094 w 198"/>
                <a:gd name="T41" fmla="*/ 2912 h 170"/>
                <a:gd name="T42" fmla="*/ 20553 w 198"/>
                <a:gd name="T43" fmla="*/ 1718 h 170"/>
                <a:gd name="T44" fmla="*/ 16900 w 198"/>
                <a:gd name="T45" fmla="*/ 9057 h 170"/>
                <a:gd name="T46" fmla="*/ 10496 w 198"/>
                <a:gd name="T47" fmla="*/ 5558 h 170"/>
                <a:gd name="T48" fmla="*/ 3222 w 198"/>
                <a:gd name="T49" fmla="*/ 4144 h 170"/>
                <a:gd name="T50" fmla="*/ 4024 w 198"/>
                <a:gd name="T51" fmla="*/ 16950 h 170"/>
                <a:gd name="T52" fmla="*/ 8766 w 198"/>
                <a:gd name="T53" fmla="*/ 17705 h 170"/>
                <a:gd name="T54" fmla="*/ 11388 w 198"/>
                <a:gd name="T55" fmla="*/ 20862 h 170"/>
                <a:gd name="T56" fmla="*/ 10496 w 198"/>
                <a:gd name="T57" fmla="*/ 22733 h 170"/>
                <a:gd name="T58" fmla="*/ 14161 w 198"/>
                <a:gd name="T59" fmla="*/ 27702 h 170"/>
                <a:gd name="T60" fmla="*/ 18944 w 198"/>
                <a:gd name="T61" fmla="*/ 36247 h 170"/>
                <a:gd name="T62" fmla="*/ 28094 w 198"/>
                <a:gd name="T63" fmla="*/ 43510 h 170"/>
                <a:gd name="T64" fmla="*/ 28889 w 198"/>
                <a:gd name="T65" fmla="*/ 44983 h 170"/>
                <a:gd name="T66" fmla="*/ 37356 w 198"/>
                <a:gd name="T67" fmla="*/ 52468 h 170"/>
                <a:gd name="T68" fmla="*/ 43447 w 198"/>
                <a:gd name="T69" fmla="*/ 55231 h 170"/>
                <a:gd name="T70" fmla="*/ 43447 w 198"/>
                <a:gd name="T71" fmla="*/ 59461 h 170"/>
                <a:gd name="T72" fmla="*/ 53239 w 198"/>
                <a:gd name="T73" fmla="*/ 66614 h 170"/>
                <a:gd name="T74" fmla="*/ 54319 w 198"/>
                <a:gd name="T75" fmla="*/ 72017 h 170"/>
                <a:gd name="T76" fmla="*/ 58368 w 198"/>
                <a:gd name="T77" fmla="*/ 70691 h 170"/>
                <a:gd name="T78" fmla="*/ 69137 w 198"/>
                <a:gd name="T79" fmla="*/ 79748 h 170"/>
                <a:gd name="T80" fmla="*/ 71760 w 198"/>
                <a:gd name="T81" fmla="*/ 79253 h 170"/>
                <a:gd name="T82" fmla="*/ 73399 w 198"/>
                <a:gd name="T83" fmla="*/ 80913 h 170"/>
                <a:gd name="T84" fmla="*/ 75717 w 198"/>
                <a:gd name="T85" fmla="*/ 79253 h 170"/>
                <a:gd name="T86" fmla="*/ 75717 w 198"/>
                <a:gd name="T87" fmla="*/ 74966 h 170"/>
                <a:gd name="T88" fmla="*/ 74481 w 198"/>
                <a:gd name="T89" fmla="*/ 74966 h 170"/>
                <a:gd name="T90" fmla="*/ 73955 w 198"/>
                <a:gd name="T91" fmla="*/ 66829 h 170"/>
                <a:gd name="T92" fmla="*/ 77293 w 198"/>
                <a:gd name="T93" fmla="*/ 65200 h 170"/>
                <a:gd name="T94" fmla="*/ 77062 w 198"/>
                <a:gd name="T95" fmla="*/ 58355 h 170"/>
                <a:gd name="T96" fmla="*/ 81224 w 198"/>
                <a:gd name="T97" fmla="*/ 55896 h 170"/>
                <a:gd name="T98" fmla="*/ 86302 w 198"/>
                <a:gd name="T99" fmla="*/ 56787 h 170"/>
                <a:gd name="T100" fmla="*/ 81897 w 198"/>
                <a:gd name="T101" fmla="*/ 51002 h 170"/>
                <a:gd name="T102" fmla="*/ 82030 w 198"/>
                <a:gd name="T103" fmla="*/ 47893 h 170"/>
                <a:gd name="T104" fmla="*/ 84630 w 198"/>
                <a:gd name="T105" fmla="*/ 49829 h 170"/>
                <a:gd name="T106" fmla="*/ 88828 w 198"/>
                <a:gd name="T107" fmla="*/ 49829 h 170"/>
                <a:gd name="T108" fmla="*/ 88861 w 198"/>
                <a:gd name="T109" fmla="*/ 47171 h 170"/>
                <a:gd name="T110" fmla="*/ 94101 w 198"/>
                <a:gd name="T111" fmla="*/ 47171 h 170"/>
                <a:gd name="T112" fmla="*/ 91511 w 198"/>
                <a:gd name="T113" fmla="*/ 40200 h 170"/>
                <a:gd name="T114" fmla="*/ 87503 w 198"/>
                <a:gd name="T115" fmla="*/ 34727 h 170"/>
                <a:gd name="T116" fmla="*/ 93691 w 198"/>
                <a:gd name="T117" fmla="*/ 35171 h 170"/>
                <a:gd name="T118" fmla="*/ 96086 w 198"/>
                <a:gd name="T119" fmla="*/ 31570 h 17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8"/>
                <a:gd name="T181" fmla="*/ 0 h 170"/>
                <a:gd name="T182" fmla="*/ 198 w 198"/>
                <a:gd name="T183" fmla="*/ 170 h 17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8" h="170">
                  <a:moveTo>
                    <a:pt x="195" y="66"/>
                  </a:moveTo>
                  <a:cubicBezTo>
                    <a:pt x="180" y="54"/>
                    <a:pt x="180" y="54"/>
                    <a:pt x="180" y="54"/>
                  </a:cubicBezTo>
                  <a:cubicBezTo>
                    <a:pt x="180" y="54"/>
                    <a:pt x="172" y="54"/>
                    <a:pt x="168" y="53"/>
                  </a:cubicBezTo>
                  <a:cubicBezTo>
                    <a:pt x="165" y="52"/>
                    <a:pt x="169" y="45"/>
                    <a:pt x="169" y="45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68" y="41"/>
                    <a:pt x="172" y="35"/>
                    <a:pt x="174" y="31"/>
                  </a:cubicBezTo>
                  <a:cubicBezTo>
                    <a:pt x="176" y="27"/>
                    <a:pt x="177" y="18"/>
                    <a:pt x="177" y="18"/>
                  </a:cubicBezTo>
                  <a:cubicBezTo>
                    <a:pt x="180" y="15"/>
                    <a:pt x="180" y="15"/>
                    <a:pt x="180" y="15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13"/>
                    <a:pt x="160" y="18"/>
                    <a:pt x="154" y="18"/>
                  </a:cubicBezTo>
                  <a:cubicBezTo>
                    <a:pt x="149" y="18"/>
                    <a:pt x="151" y="9"/>
                    <a:pt x="145" y="6"/>
                  </a:cubicBezTo>
                  <a:cubicBezTo>
                    <a:pt x="139" y="5"/>
                    <a:pt x="137" y="9"/>
                    <a:pt x="137" y="9"/>
                  </a:cubicBezTo>
                  <a:cubicBezTo>
                    <a:pt x="131" y="4"/>
                    <a:pt x="131" y="4"/>
                    <a:pt x="131" y="4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3" y="3"/>
                    <a:pt x="123" y="9"/>
                    <a:pt x="120" y="9"/>
                  </a:cubicBezTo>
                  <a:cubicBezTo>
                    <a:pt x="117" y="9"/>
                    <a:pt x="112" y="3"/>
                    <a:pt x="112" y="3"/>
                  </a:cubicBezTo>
                  <a:cubicBezTo>
                    <a:pt x="112" y="3"/>
                    <a:pt x="108" y="11"/>
                    <a:pt x="104" y="11"/>
                  </a:cubicBezTo>
                  <a:cubicBezTo>
                    <a:pt x="101" y="11"/>
                    <a:pt x="96" y="7"/>
                    <a:pt x="96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0" y="7"/>
                    <a:pt x="62" y="0"/>
                    <a:pt x="62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6"/>
                    <a:pt x="46" y="4"/>
                    <a:pt x="42" y="4"/>
                  </a:cubicBezTo>
                  <a:cubicBezTo>
                    <a:pt x="38" y="5"/>
                    <a:pt x="38" y="18"/>
                    <a:pt x="34" y="19"/>
                  </a:cubicBezTo>
                  <a:cubicBezTo>
                    <a:pt x="30" y="21"/>
                    <a:pt x="24" y="15"/>
                    <a:pt x="21" y="12"/>
                  </a:cubicBezTo>
                  <a:cubicBezTo>
                    <a:pt x="18" y="9"/>
                    <a:pt x="14" y="4"/>
                    <a:pt x="7" y="9"/>
                  </a:cubicBezTo>
                  <a:cubicBezTo>
                    <a:pt x="0" y="12"/>
                    <a:pt x="8" y="36"/>
                    <a:pt x="8" y="36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8"/>
                    <a:pt x="26" y="51"/>
                    <a:pt x="29" y="58"/>
                  </a:cubicBezTo>
                  <a:cubicBezTo>
                    <a:pt x="31" y="63"/>
                    <a:pt x="30" y="68"/>
                    <a:pt x="38" y="76"/>
                  </a:cubicBezTo>
                  <a:cubicBezTo>
                    <a:pt x="44" y="83"/>
                    <a:pt x="57" y="92"/>
                    <a:pt x="57" y="92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76" y="110"/>
                    <a:pt x="76" y="110"/>
                    <a:pt x="76" y="110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6"/>
                    <a:pt x="87" y="120"/>
                    <a:pt x="88" y="125"/>
                  </a:cubicBezTo>
                  <a:cubicBezTo>
                    <a:pt x="89" y="129"/>
                    <a:pt x="102" y="135"/>
                    <a:pt x="108" y="140"/>
                  </a:cubicBezTo>
                  <a:cubicBezTo>
                    <a:pt x="113" y="145"/>
                    <a:pt x="110" y="151"/>
                    <a:pt x="110" y="151"/>
                  </a:cubicBezTo>
                  <a:cubicBezTo>
                    <a:pt x="118" y="149"/>
                    <a:pt x="118" y="149"/>
                    <a:pt x="118" y="149"/>
                  </a:cubicBezTo>
                  <a:cubicBezTo>
                    <a:pt x="140" y="168"/>
                    <a:pt x="140" y="168"/>
                    <a:pt x="140" y="168"/>
                  </a:cubicBezTo>
                  <a:cubicBezTo>
                    <a:pt x="140" y="168"/>
                    <a:pt x="142" y="165"/>
                    <a:pt x="146" y="167"/>
                  </a:cubicBezTo>
                  <a:cubicBezTo>
                    <a:pt x="148" y="167"/>
                    <a:pt x="149" y="168"/>
                    <a:pt x="149" y="170"/>
                  </a:cubicBezTo>
                  <a:cubicBezTo>
                    <a:pt x="154" y="167"/>
                    <a:pt x="154" y="167"/>
                    <a:pt x="154" y="167"/>
                  </a:cubicBezTo>
                  <a:cubicBezTo>
                    <a:pt x="154" y="157"/>
                    <a:pt x="154" y="157"/>
                    <a:pt x="154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1" y="157"/>
                    <a:pt x="149" y="144"/>
                    <a:pt x="150" y="141"/>
                  </a:cubicBezTo>
                  <a:cubicBezTo>
                    <a:pt x="152" y="138"/>
                    <a:pt x="155" y="138"/>
                    <a:pt x="157" y="137"/>
                  </a:cubicBezTo>
                  <a:cubicBezTo>
                    <a:pt x="159" y="135"/>
                    <a:pt x="154" y="126"/>
                    <a:pt x="156" y="123"/>
                  </a:cubicBezTo>
                  <a:cubicBezTo>
                    <a:pt x="157" y="121"/>
                    <a:pt x="160" y="117"/>
                    <a:pt x="165" y="117"/>
                  </a:cubicBezTo>
                  <a:cubicBezTo>
                    <a:pt x="168" y="117"/>
                    <a:pt x="172" y="122"/>
                    <a:pt x="175" y="119"/>
                  </a:cubicBezTo>
                  <a:cubicBezTo>
                    <a:pt x="177" y="116"/>
                    <a:pt x="166" y="107"/>
                    <a:pt x="166" y="107"/>
                  </a:cubicBezTo>
                  <a:cubicBezTo>
                    <a:pt x="167" y="101"/>
                    <a:pt x="167" y="101"/>
                    <a:pt x="167" y="101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80" y="105"/>
                    <a:pt x="180" y="105"/>
                    <a:pt x="180" y="105"/>
                  </a:cubicBezTo>
                  <a:cubicBezTo>
                    <a:pt x="181" y="99"/>
                    <a:pt x="181" y="99"/>
                    <a:pt x="181" y="99"/>
                  </a:cubicBezTo>
                  <a:cubicBezTo>
                    <a:pt x="181" y="99"/>
                    <a:pt x="186" y="104"/>
                    <a:pt x="191" y="99"/>
                  </a:cubicBezTo>
                  <a:cubicBezTo>
                    <a:pt x="198" y="96"/>
                    <a:pt x="185" y="84"/>
                    <a:pt x="185" y="84"/>
                  </a:cubicBezTo>
                  <a:cubicBezTo>
                    <a:pt x="177" y="73"/>
                    <a:pt x="177" y="73"/>
                    <a:pt x="177" y="73"/>
                  </a:cubicBezTo>
                  <a:cubicBezTo>
                    <a:pt x="177" y="73"/>
                    <a:pt x="185" y="74"/>
                    <a:pt x="190" y="74"/>
                  </a:cubicBezTo>
                  <a:cubicBezTo>
                    <a:pt x="195" y="74"/>
                    <a:pt x="195" y="66"/>
                    <a:pt x="195" y="66"/>
                  </a:cubicBez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6196" name="Freeform 187"/>
            <p:cNvSpPr>
              <a:spLocks noEditPoints="1"/>
            </p:cNvSpPr>
            <p:nvPr/>
          </p:nvSpPr>
          <p:spPr bwMode="auto">
            <a:xfrm>
              <a:off x="3250" y="2891"/>
              <a:ext cx="376" cy="345"/>
            </a:xfrm>
            <a:custGeom>
              <a:avLst/>
              <a:gdLst>
                <a:gd name="T0" fmla="*/ 744554 w 280"/>
                <a:gd name="T1" fmla="*/ 150003 h 257"/>
                <a:gd name="T2" fmla="*/ 709315 w 280"/>
                <a:gd name="T3" fmla="*/ 96796 h 257"/>
                <a:gd name="T4" fmla="*/ 559194 w 280"/>
                <a:gd name="T5" fmla="*/ 124204 h 257"/>
                <a:gd name="T6" fmla="*/ 448816 w 280"/>
                <a:gd name="T7" fmla="*/ 32798 h 257"/>
                <a:gd name="T8" fmla="*/ 364943 w 280"/>
                <a:gd name="T9" fmla="*/ 1 h 257"/>
                <a:gd name="T10" fmla="*/ 277802 w 280"/>
                <a:gd name="T11" fmla="*/ 79342 h 257"/>
                <a:gd name="T12" fmla="*/ 228031 w 280"/>
                <a:gd name="T13" fmla="*/ 165611 h 257"/>
                <a:gd name="T14" fmla="*/ 254813 w 280"/>
                <a:gd name="T15" fmla="*/ 204951 h 257"/>
                <a:gd name="T16" fmla="*/ 191861 w 280"/>
                <a:gd name="T17" fmla="*/ 215021 h 257"/>
                <a:gd name="T18" fmla="*/ 142875 w 280"/>
                <a:gd name="T19" fmla="*/ 187995 h 257"/>
                <a:gd name="T20" fmla="*/ 75285 w 280"/>
                <a:gd name="T21" fmla="*/ 215021 h 257"/>
                <a:gd name="T22" fmla="*/ 5624 w 280"/>
                <a:gd name="T23" fmla="*/ 216613 h 257"/>
                <a:gd name="T24" fmla="*/ 31090 w 280"/>
                <a:gd name="T25" fmla="*/ 278720 h 257"/>
                <a:gd name="T26" fmla="*/ 74479 w 280"/>
                <a:gd name="T27" fmla="*/ 338781 h 257"/>
                <a:gd name="T28" fmla="*/ 176314 w 280"/>
                <a:gd name="T29" fmla="*/ 270316 h 257"/>
                <a:gd name="T30" fmla="*/ 292404 w 280"/>
                <a:gd name="T31" fmla="*/ 429012 h 257"/>
                <a:gd name="T32" fmla="*/ 283355 w 280"/>
                <a:gd name="T33" fmla="*/ 499861 h 257"/>
                <a:gd name="T34" fmla="*/ 411200 w 280"/>
                <a:gd name="T35" fmla="*/ 557084 h 257"/>
                <a:gd name="T36" fmla="*/ 602414 w 280"/>
                <a:gd name="T37" fmla="*/ 665572 h 257"/>
                <a:gd name="T38" fmla="*/ 520384 w 280"/>
                <a:gd name="T39" fmla="*/ 648379 h 257"/>
                <a:gd name="T40" fmla="*/ 660980 w 280"/>
                <a:gd name="T41" fmla="*/ 704897 h 257"/>
                <a:gd name="T42" fmla="*/ 709315 w 280"/>
                <a:gd name="T43" fmla="*/ 703442 h 257"/>
                <a:gd name="T44" fmla="*/ 602414 w 280"/>
                <a:gd name="T45" fmla="*/ 629154 h 257"/>
                <a:gd name="T46" fmla="*/ 459495 w 280"/>
                <a:gd name="T47" fmla="*/ 499861 h 257"/>
                <a:gd name="T48" fmla="*/ 352141 w 280"/>
                <a:gd name="T49" fmla="*/ 364426 h 257"/>
                <a:gd name="T50" fmla="*/ 310878 w 280"/>
                <a:gd name="T51" fmla="*/ 254570 h 257"/>
                <a:gd name="T52" fmla="*/ 455033 w 280"/>
                <a:gd name="T53" fmla="*/ 247534 h 257"/>
                <a:gd name="T54" fmla="*/ 590814 w 280"/>
                <a:gd name="T55" fmla="*/ 260754 h 257"/>
                <a:gd name="T56" fmla="*/ 666833 w 280"/>
                <a:gd name="T57" fmla="*/ 239764 h 257"/>
                <a:gd name="T58" fmla="*/ 764971 w 280"/>
                <a:gd name="T59" fmla="*/ 266348 h 257"/>
                <a:gd name="T60" fmla="*/ 801465 w 280"/>
                <a:gd name="T61" fmla="*/ 209588 h 257"/>
                <a:gd name="T62" fmla="*/ 172397 w 280"/>
                <a:gd name="T63" fmla="*/ 290338 h 257"/>
                <a:gd name="T64" fmla="*/ 142875 w 280"/>
                <a:gd name="T65" fmla="*/ 275129 h 257"/>
                <a:gd name="T66" fmla="*/ 161073 w 280"/>
                <a:gd name="T67" fmla="*/ 303964 h 257"/>
                <a:gd name="T68" fmla="*/ 134306 w 280"/>
                <a:gd name="T69" fmla="*/ 326093 h 257"/>
                <a:gd name="T70" fmla="*/ 116418 w 280"/>
                <a:gd name="T71" fmla="*/ 270316 h 257"/>
                <a:gd name="T72" fmla="*/ 117015 w 280"/>
                <a:gd name="T73" fmla="*/ 314341 h 257"/>
                <a:gd name="T74" fmla="*/ 143999 w 280"/>
                <a:gd name="T75" fmla="*/ 396663 h 257"/>
                <a:gd name="T76" fmla="*/ 141306 w 280"/>
                <a:gd name="T77" fmla="*/ 369337 h 257"/>
                <a:gd name="T78" fmla="*/ 106396 w 280"/>
                <a:gd name="T79" fmla="*/ 369337 h 257"/>
                <a:gd name="T80" fmla="*/ 200534 w 280"/>
                <a:gd name="T81" fmla="*/ 372360 h 257"/>
                <a:gd name="T82" fmla="*/ 217748 w 280"/>
                <a:gd name="T83" fmla="*/ 405104 h 257"/>
                <a:gd name="T84" fmla="*/ 180354 w 280"/>
                <a:gd name="T85" fmla="*/ 341738 h 257"/>
                <a:gd name="T86" fmla="*/ 168052 w 280"/>
                <a:gd name="T87" fmla="*/ 341738 h 257"/>
                <a:gd name="T88" fmla="*/ 216298 w 280"/>
                <a:gd name="T89" fmla="*/ 468674 h 257"/>
                <a:gd name="T90" fmla="*/ 225670 w 280"/>
                <a:gd name="T91" fmla="*/ 479978 h 257"/>
                <a:gd name="T92" fmla="*/ 485600 w 280"/>
                <a:gd name="T93" fmla="*/ 589432 h 257"/>
                <a:gd name="T94" fmla="*/ 411200 w 280"/>
                <a:gd name="T95" fmla="*/ 593025 h 257"/>
                <a:gd name="T96" fmla="*/ 390042 w 280"/>
                <a:gd name="T97" fmla="*/ 585252 h 257"/>
                <a:gd name="T98" fmla="*/ 466752 w 280"/>
                <a:gd name="T99" fmla="*/ 621301 h 257"/>
                <a:gd name="T100" fmla="*/ 436733 w 280"/>
                <a:gd name="T101" fmla="*/ 619954 h 257"/>
                <a:gd name="T102" fmla="*/ 520384 w 280"/>
                <a:gd name="T103" fmla="*/ 629902 h 257"/>
                <a:gd name="T104" fmla="*/ 385869 w 280"/>
                <a:gd name="T105" fmla="*/ 644328 h 257"/>
                <a:gd name="T106" fmla="*/ 485600 w 280"/>
                <a:gd name="T107" fmla="*/ 661352 h 257"/>
                <a:gd name="T108" fmla="*/ 458826 w 280"/>
                <a:gd name="T109" fmla="*/ 665572 h 257"/>
                <a:gd name="T110" fmla="*/ 533827 w 280"/>
                <a:gd name="T111" fmla="*/ 665572 h 257"/>
                <a:gd name="T112" fmla="*/ 610467 w 280"/>
                <a:gd name="T113" fmla="*/ 698272 h 257"/>
                <a:gd name="T114" fmla="*/ 203268 w 280"/>
                <a:gd name="T115" fmla="*/ 439084 h 257"/>
                <a:gd name="T116" fmla="*/ 180354 w 280"/>
                <a:gd name="T117" fmla="*/ 432072 h 257"/>
                <a:gd name="T118" fmla="*/ 218132 w 280"/>
                <a:gd name="T119" fmla="*/ 432072 h 257"/>
                <a:gd name="T120" fmla="*/ 175185 w 280"/>
                <a:gd name="T121" fmla="*/ 405104 h 257"/>
                <a:gd name="T122" fmla="*/ 259668 w 280"/>
                <a:gd name="T123" fmla="*/ 516399 h 257"/>
                <a:gd name="T124" fmla="*/ 231505 w 280"/>
                <a:gd name="T125" fmla="*/ 464322 h 25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0"/>
                <a:gd name="T190" fmla="*/ 0 h 257"/>
                <a:gd name="T191" fmla="*/ 280 w 280"/>
                <a:gd name="T192" fmla="*/ 257 h 25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0" h="257">
                  <a:moveTo>
                    <a:pt x="269" y="74"/>
                  </a:moveTo>
                  <a:cubicBezTo>
                    <a:pt x="258" y="67"/>
                    <a:pt x="258" y="67"/>
                    <a:pt x="258" y="67"/>
                  </a:cubicBezTo>
                  <a:cubicBezTo>
                    <a:pt x="258" y="67"/>
                    <a:pt x="253" y="63"/>
                    <a:pt x="258" y="61"/>
                  </a:cubicBezTo>
                  <a:cubicBezTo>
                    <a:pt x="264" y="59"/>
                    <a:pt x="266" y="53"/>
                    <a:pt x="260" y="53"/>
                  </a:cubicBezTo>
                  <a:cubicBezTo>
                    <a:pt x="256" y="54"/>
                    <a:pt x="256" y="59"/>
                    <a:pt x="253" y="54"/>
                  </a:cubicBezTo>
                  <a:cubicBezTo>
                    <a:pt x="250" y="51"/>
                    <a:pt x="255" y="46"/>
                    <a:pt x="255" y="41"/>
                  </a:cubicBezTo>
                  <a:cubicBezTo>
                    <a:pt x="255" y="40"/>
                    <a:pt x="253" y="37"/>
                    <a:pt x="250" y="34"/>
                  </a:cubicBezTo>
                  <a:cubicBezTo>
                    <a:pt x="248" y="34"/>
                    <a:pt x="248" y="34"/>
                    <a:pt x="248" y="34"/>
                  </a:cubicBezTo>
                  <a:cubicBezTo>
                    <a:pt x="241" y="35"/>
                    <a:pt x="241" y="35"/>
                    <a:pt x="241" y="35"/>
                  </a:cubicBezTo>
                  <a:cubicBezTo>
                    <a:pt x="234" y="45"/>
                    <a:pt x="234" y="45"/>
                    <a:pt x="234" y="45"/>
                  </a:cubicBezTo>
                  <a:cubicBezTo>
                    <a:pt x="234" y="45"/>
                    <a:pt x="223" y="46"/>
                    <a:pt x="218" y="46"/>
                  </a:cubicBezTo>
                  <a:cubicBezTo>
                    <a:pt x="213" y="46"/>
                    <a:pt x="195" y="44"/>
                    <a:pt x="195" y="44"/>
                  </a:cubicBezTo>
                  <a:cubicBezTo>
                    <a:pt x="195" y="44"/>
                    <a:pt x="194" y="38"/>
                    <a:pt x="190" y="36"/>
                  </a:cubicBezTo>
                  <a:cubicBezTo>
                    <a:pt x="186" y="34"/>
                    <a:pt x="179" y="35"/>
                    <a:pt x="179" y="35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20"/>
                    <a:pt x="159" y="15"/>
                    <a:pt x="157" y="12"/>
                  </a:cubicBezTo>
                  <a:cubicBezTo>
                    <a:pt x="155" y="9"/>
                    <a:pt x="148" y="11"/>
                    <a:pt x="148" y="11"/>
                  </a:cubicBezTo>
                  <a:cubicBezTo>
                    <a:pt x="146" y="6"/>
                    <a:pt x="146" y="6"/>
                    <a:pt x="146" y="6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40" y="3"/>
                    <a:pt x="131" y="0"/>
                    <a:pt x="127" y="1"/>
                  </a:cubicBezTo>
                  <a:cubicBezTo>
                    <a:pt x="124" y="1"/>
                    <a:pt x="127" y="12"/>
                    <a:pt x="127" y="12"/>
                  </a:cubicBezTo>
                  <a:cubicBezTo>
                    <a:pt x="127" y="12"/>
                    <a:pt x="121" y="9"/>
                    <a:pt x="119" y="9"/>
                  </a:cubicBezTo>
                  <a:cubicBezTo>
                    <a:pt x="116" y="9"/>
                    <a:pt x="119" y="16"/>
                    <a:pt x="119" y="16"/>
                  </a:cubicBezTo>
                  <a:cubicBezTo>
                    <a:pt x="119" y="16"/>
                    <a:pt x="100" y="24"/>
                    <a:pt x="97" y="28"/>
                  </a:cubicBezTo>
                  <a:cubicBezTo>
                    <a:pt x="94" y="32"/>
                    <a:pt x="104" y="36"/>
                    <a:pt x="104" y="36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6" y="47"/>
                    <a:pt x="82" y="54"/>
                    <a:pt x="80" y="58"/>
                  </a:cubicBezTo>
                  <a:cubicBezTo>
                    <a:pt x="78" y="62"/>
                    <a:pt x="88" y="58"/>
                    <a:pt x="88" y="58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1"/>
                    <a:pt x="88" y="64"/>
                    <a:pt x="86" y="66"/>
                  </a:cubicBezTo>
                  <a:cubicBezTo>
                    <a:pt x="83" y="68"/>
                    <a:pt x="89" y="72"/>
                    <a:pt x="89" y="72"/>
                  </a:cubicBezTo>
                  <a:cubicBezTo>
                    <a:pt x="89" y="72"/>
                    <a:pt x="86" y="77"/>
                    <a:pt x="79" y="77"/>
                  </a:cubicBezTo>
                  <a:cubicBezTo>
                    <a:pt x="73" y="77"/>
                    <a:pt x="75" y="74"/>
                    <a:pt x="75" y="74"/>
                  </a:cubicBezTo>
                  <a:cubicBezTo>
                    <a:pt x="75" y="74"/>
                    <a:pt x="70" y="70"/>
                    <a:pt x="67" y="70"/>
                  </a:cubicBezTo>
                  <a:cubicBezTo>
                    <a:pt x="66" y="70"/>
                    <a:pt x="67" y="75"/>
                    <a:pt x="67" y="75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2"/>
                    <a:pt x="50" y="62"/>
                  </a:cubicBezTo>
                  <a:cubicBezTo>
                    <a:pt x="49" y="63"/>
                    <a:pt x="50" y="66"/>
                    <a:pt x="50" y="66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6"/>
                    <a:pt x="10" y="80"/>
                    <a:pt x="9" y="80"/>
                  </a:cubicBezTo>
                  <a:cubicBezTo>
                    <a:pt x="7" y="80"/>
                    <a:pt x="2" y="77"/>
                    <a:pt x="2" y="77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6" y="119"/>
                    <a:pt x="26" y="119"/>
                    <a:pt x="26" y="119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27" y="107"/>
                    <a:pt x="30" y="111"/>
                    <a:pt x="33" y="110"/>
                  </a:cubicBezTo>
                  <a:cubicBezTo>
                    <a:pt x="37" y="108"/>
                    <a:pt x="34" y="88"/>
                    <a:pt x="39" y="85"/>
                  </a:cubicBezTo>
                  <a:cubicBezTo>
                    <a:pt x="43" y="82"/>
                    <a:pt x="62" y="95"/>
                    <a:pt x="62" y="95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70" y="108"/>
                    <a:pt x="64" y="121"/>
                    <a:pt x="70" y="126"/>
                  </a:cubicBezTo>
                  <a:cubicBezTo>
                    <a:pt x="74" y="131"/>
                    <a:pt x="88" y="146"/>
                    <a:pt x="88" y="146"/>
                  </a:cubicBezTo>
                  <a:cubicBezTo>
                    <a:pt x="88" y="146"/>
                    <a:pt x="98" y="150"/>
                    <a:pt x="102" y="151"/>
                  </a:cubicBezTo>
                  <a:cubicBezTo>
                    <a:pt x="104" y="153"/>
                    <a:pt x="108" y="158"/>
                    <a:pt x="108" y="158"/>
                  </a:cubicBezTo>
                  <a:cubicBezTo>
                    <a:pt x="108" y="158"/>
                    <a:pt x="93" y="153"/>
                    <a:pt x="91" y="151"/>
                  </a:cubicBezTo>
                  <a:cubicBezTo>
                    <a:pt x="89" y="151"/>
                    <a:pt x="82" y="154"/>
                    <a:pt x="82" y="154"/>
                  </a:cubicBezTo>
                  <a:cubicBezTo>
                    <a:pt x="82" y="154"/>
                    <a:pt x="90" y="173"/>
                    <a:pt x="99" y="176"/>
                  </a:cubicBezTo>
                  <a:cubicBezTo>
                    <a:pt x="108" y="179"/>
                    <a:pt x="123" y="190"/>
                    <a:pt x="123" y="190"/>
                  </a:cubicBezTo>
                  <a:cubicBezTo>
                    <a:pt x="123" y="190"/>
                    <a:pt x="120" y="195"/>
                    <a:pt x="123" y="198"/>
                  </a:cubicBezTo>
                  <a:cubicBezTo>
                    <a:pt x="127" y="202"/>
                    <a:pt x="131" y="201"/>
                    <a:pt x="131" y="201"/>
                  </a:cubicBezTo>
                  <a:cubicBezTo>
                    <a:pt x="144" y="197"/>
                    <a:pt x="144" y="197"/>
                    <a:pt x="144" y="197"/>
                  </a:cubicBezTo>
                  <a:cubicBezTo>
                    <a:pt x="169" y="204"/>
                    <a:pt x="169" y="204"/>
                    <a:pt x="169" y="204"/>
                  </a:cubicBezTo>
                  <a:cubicBezTo>
                    <a:pt x="169" y="204"/>
                    <a:pt x="173" y="213"/>
                    <a:pt x="180" y="217"/>
                  </a:cubicBezTo>
                  <a:cubicBezTo>
                    <a:pt x="187" y="219"/>
                    <a:pt x="195" y="225"/>
                    <a:pt x="200" y="228"/>
                  </a:cubicBezTo>
                  <a:cubicBezTo>
                    <a:pt x="203" y="232"/>
                    <a:pt x="210" y="235"/>
                    <a:pt x="210" y="235"/>
                  </a:cubicBezTo>
                  <a:cubicBezTo>
                    <a:pt x="210" y="235"/>
                    <a:pt x="202" y="233"/>
                    <a:pt x="200" y="232"/>
                  </a:cubicBezTo>
                  <a:cubicBezTo>
                    <a:pt x="197" y="230"/>
                    <a:pt x="194" y="228"/>
                    <a:pt x="192" y="228"/>
                  </a:cubicBezTo>
                  <a:cubicBezTo>
                    <a:pt x="189" y="227"/>
                    <a:pt x="176" y="225"/>
                    <a:pt x="176" y="225"/>
                  </a:cubicBezTo>
                  <a:cubicBezTo>
                    <a:pt x="176" y="225"/>
                    <a:pt x="180" y="229"/>
                    <a:pt x="182" y="229"/>
                  </a:cubicBezTo>
                  <a:cubicBezTo>
                    <a:pt x="185" y="230"/>
                    <a:pt x="197" y="235"/>
                    <a:pt x="197" y="235"/>
                  </a:cubicBezTo>
                  <a:cubicBezTo>
                    <a:pt x="212" y="241"/>
                    <a:pt x="212" y="241"/>
                    <a:pt x="212" y="241"/>
                  </a:cubicBezTo>
                  <a:cubicBezTo>
                    <a:pt x="214" y="239"/>
                    <a:pt x="214" y="239"/>
                    <a:pt x="214" y="239"/>
                  </a:cubicBezTo>
                  <a:cubicBezTo>
                    <a:pt x="231" y="249"/>
                    <a:pt x="231" y="249"/>
                    <a:pt x="231" y="249"/>
                  </a:cubicBezTo>
                  <a:cubicBezTo>
                    <a:pt x="236" y="249"/>
                    <a:pt x="236" y="249"/>
                    <a:pt x="236" y="249"/>
                  </a:cubicBezTo>
                  <a:cubicBezTo>
                    <a:pt x="239" y="251"/>
                    <a:pt x="239" y="251"/>
                    <a:pt x="239" y="251"/>
                  </a:cubicBezTo>
                  <a:cubicBezTo>
                    <a:pt x="251" y="257"/>
                    <a:pt x="251" y="257"/>
                    <a:pt x="251" y="257"/>
                  </a:cubicBezTo>
                  <a:cubicBezTo>
                    <a:pt x="251" y="257"/>
                    <a:pt x="253" y="248"/>
                    <a:pt x="248" y="248"/>
                  </a:cubicBezTo>
                  <a:cubicBezTo>
                    <a:pt x="244" y="246"/>
                    <a:pt x="242" y="249"/>
                    <a:pt x="242" y="249"/>
                  </a:cubicBezTo>
                  <a:cubicBezTo>
                    <a:pt x="220" y="230"/>
                    <a:pt x="220" y="230"/>
                    <a:pt x="220" y="230"/>
                  </a:cubicBezTo>
                  <a:cubicBezTo>
                    <a:pt x="212" y="232"/>
                    <a:pt x="212" y="232"/>
                    <a:pt x="212" y="232"/>
                  </a:cubicBezTo>
                  <a:cubicBezTo>
                    <a:pt x="212" y="232"/>
                    <a:pt x="215" y="226"/>
                    <a:pt x="210" y="221"/>
                  </a:cubicBezTo>
                  <a:cubicBezTo>
                    <a:pt x="204" y="216"/>
                    <a:pt x="191" y="210"/>
                    <a:pt x="190" y="206"/>
                  </a:cubicBezTo>
                  <a:cubicBezTo>
                    <a:pt x="189" y="201"/>
                    <a:pt x="190" y="197"/>
                    <a:pt x="190" y="197"/>
                  </a:cubicBezTo>
                  <a:cubicBezTo>
                    <a:pt x="178" y="191"/>
                    <a:pt x="178" y="191"/>
                    <a:pt x="178" y="191"/>
                  </a:cubicBezTo>
                  <a:cubicBezTo>
                    <a:pt x="161" y="176"/>
                    <a:pt x="161" y="176"/>
                    <a:pt x="161" y="176"/>
                  </a:cubicBezTo>
                  <a:cubicBezTo>
                    <a:pt x="159" y="173"/>
                    <a:pt x="159" y="173"/>
                    <a:pt x="159" y="173"/>
                  </a:cubicBezTo>
                  <a:cubicBezTo>
                    <a:pt x="159" y="173"/>
                    <a:pt x="146" y="164"/>
                    <a:pt x="140" y="157"/>
                  </a:cubicBezTo>
                  <a:cubicBezTo>
                    <a:pt x="132" y="149"/>
                    <a:pt x="133" y="144"/>
                    <a:pt x="131" y="139"/>
                  </a:cubicBezTo>
                  <a:cubicBezTo>
                    <a:pt x="128" y="132"/>
                    <a:pt x="123" y="129"/>
                    <a:pt x="123" y="129"/>
                  </a:cubicBezTo>
                  <a:cubicBezTo>
                    <a:pt x="125" y="125"/>
                    <a:pt x="125" y="125"/>
                    <a:pt x="125" y="125"/>
                  </a:cubicBezTo>
                  <a:cubicBezTo>
                    <a:pt x="120" y="118"/>
                    <a:pt x="120" y="118"/>
                    <a:pt x="120" y="118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0" y="117"/>
                    <a:pt x="102" y="93"/>
                    <a:pt x="109" y="90"/>
                  </a:cubicBezTo>
                  <a:cubicBezTo>
                    <a:pt x="116" y="85"/>
                    <a:pt x="120" y="90"/>
                    <a:pt x="123" y="93"/>
                  </a:cubicBezTo>
                  <a:cubicBezTo>
                    <a:pt x="126" y="96"/>
                    <a:pt x="132" y="102"/>
                    <a:pt x="136" y="100"/>
                  </a:cubicBezTo>
                  <a:cubicBezTo>
                    <a:pt x="140" y="99"/>
                    <a:pt x="140" y="86"/>
                    <a:pt x="144" y="85"/>
                  </a:cubicBezTo>
                  <a:cubicBezTo>
                    <a:pt x="148" y="85"/>
                    <a:pt x="159" y="87"/>
                    <a:pt x="159" y="87"/>
                  </a:cubicBezTo>
                  <a:cubicBezTo>
                    <a:pt x="164" y="81"/>
                    <a:pt x="164" y="81"/>
                    <a:pt x="164" y="81"/>
                  </a:cubicBezTo>
                  <a:cubicBezTo>
                    <a:pt x="164" y="81"/>
                    <a:pt x="172" y="88"/>
                    <a:pt x="176" y="88"/>
                  </a:cubicBezTo>
                  <a:cubicBezTo>
                    <a:pt x="198" y="88"/>
                    <a:pt x="198" y="88"/>
                    <a:pt x="198" y="88"/>
                  </a:cubicBezTo>
                  <a:cubicBezTo>
                    <a:pt x="198" y="88"/>
                    <a:pt x="203" y="92"/>
                    <a:pt x="206" y="92"/>
                  </a:cubicBezTo>
                  <a:cubicBezTo>
                    <a:pt x="210" y="92"/>
                    <a:pt x="214" y="84"/>
                    <a:pt x="214" y="84"/>
                  </a:cubicBezTo>
                  <a:cubicBezTo>
                    <a:pt x="214" y="84"/>
                    <a:pt x="219" y="90"/>
                    <a:pt x="222" y="90"/>
                  </a:cubicBezTo>
                  <a:cubicBezTo>
                    <a:pt x="225" y="90"/>
                    <a:pt x="225" y="84"/>
                    <a:pt x="225" y="84"/>
                  </a:cubicBezTo>
                  <a:cubicBezTo>
                    <a:pt x="233" y="85"/>
                    <a:pt x="233" y="85"/>
                    <a:pt x="233" y="85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39" y="90"/>
                    <a:pt x="241" y="86"/>
                    <a:pt x="247" y="87"/>
                  </a:cubicBezTo>
                  <a:cubicBezTo>
                    <a:pt x="253" y="90"/>
                    <a:pt x="251" y="99"/>
                    <a:pt x="256" y="99"/>
                  </a:cubicBezTo>
                  <a:cubicBezTo>
                    <a:pt x="262" y="99"/>
                    <a:pt x="267" y="94"/>
                    <a:pt x="267" y="94"/>
                  </a:cubicBezTo>
                  <a:cubicBezTo>
                    <a:pt x="264" y="82"/>
                    <a:pt x="264" y="82"/>
                    <a:pt x="264" y="82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80" y="74"/>
                    <a:pt x="280" y="74"/>
                    <a:pt x="280" y="74"/>
                  </a:cubicBezTo>
                  <a:lnTo>
                    <a:pt x="269" y="74"/>
                  </a:lnTo>
                  <a:close/>
                  <a:moveTo>
                    <a:pt x="60" y="109"/>
                  </a:moveTo>
                  <a:cubicBezTo>
                    <a:pt x="64" y="106"/>
                    <a:pt x="64" y="106"/>
                    <a:pt x="64" y="106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0" y="97"/>
                    <a:pt x="50" y="97"/>
                    <a:pt x="50" y="97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6" y="107"/>
                    <a:pt x="56" y="107"/>
                    <a:pt x="56" y="107"/>
                  </a:cubicBezTo>
                  <a:lnTo>
                    <a:pt x="60" y="109"/>
                  </a:lnTo>
                  <a:close/>
                  <a:moveTo>
                    <a:pt x="53" y="129"/>
                  </a:moveTo>
                  <a:cubicBezTo>
                    <a:pt x="49" y="126"/>
                    <a:pt x="49" y="126"/>
                    <a:pt x="49" y="126"/>
                  </a:cubicBezTo>
                  <a:cubicBezTo>
                    <a:pt x="47" y="115"/>
                    <a:pt x="47" y="115"/>
                    <a:pt x="47" y="115"/>
                  </a:cubicBezTo>
                  <a:cubicBezTo>
                    <a:pt x="47" y="115"/>
                    <a:pt x="50" y="112"/>
                    <a:pt x="48" y="110"/>
                  </a:cubicBezTo>
                  <a:cubicBezTo>
                    <a:pt x="47" y="108"/>
                    <a:pt x="45" y="106"/>
                    <a:pt x="44" y="102"/>
                  </a:cubicBezTo>
                  <a:cubicBezTo>
                    <a:pt x="44" y="100"/>
                    <a:pt x="43" y="95"/>
                    <a:pt x="43" y="95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00"/>
                    <a:pt x="42" y="106"/>
                    <a:pt x="44" y="107"/>
                  </a:cubicBezTo>
                  <a:cubicBezTo>
                    <a:pt x="45" y="109"/>
                    <a:pt x="44" y="112"/>
                    <a:pt x="44" y="112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6" y="124"/>
                    <a:pt x="46" y="124"/>
                    <a:pt x="46" y="124"/>
                  </a:cubicBezTo>
                  <a:cubicBezTo>
                    <a:pt x="42" y="124"/>
                    <a:pt x="42" y="124"/>
                    <a:pt x="42" y="124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51" y="140"/>
                    <a:pt x="51" y="140"/>
                    <a:pt x="51" y="140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47" y="132"/>
                    <a:pt x="47" y="132"/>
                    <a:pt x="47" y="132"/>
                  </a:cubicBezTo>
                  <a:cubicBezTo>
                    <a:pt x="46" y="129"/>
                    <a:pt x="46" y="129"/>
                    <a:pt x="46" y="129"/>
                  </a:cubicBezTo>
                  <a:cubicBezTo>
                    <a:pt x="49" y="130"/>
                    <a:pt x="49" y="130"/>
                    <a:pt x="49" y="130"/>
                  </a:cubicBezTo>
                  <a:lnTo>
                    <a:pt x="53" y="129"/>
                  </a:lnTo>
                  <a:close/>
                  <a:moveTo>
                    <a:pt x="37" y="130"/>
                  </a:moveTo>
                  <a:cubicBezTo>
                    <a:pt x="37" y="133"/>
                    <a:pt x="40" y="129"/>
                    <a:pt x="40" y="129"/>
                  </a:cubicBezTo>
                  <a:cubicBezTo>
                    <a:pt x="40" y="125"/>
                    <a:pt x="37" y="127"/>
                    <a:pt x="37" y="130"/>
                  </a:cubicBezTo>
                  <a:close/>
                  <a:moveTo>
                    <a:pt x="86" y="147"/>
                  </a:moveTo>
                  <a:cubicBezTo>
                    <a:pt x="78" y="140"/>
                    <a:pt x="78" y="140"/>
                    <a:pt x="78" y="140"/>
                  </a:cubicBezTo>
                  <a:cubicBezTo>
                    <a:pt x="74" y="139"/>
                    <a:pt x="74" y="139"/>
                    <a:pt x="74" y="139"/>
                  </a:cubicBezTo>
                  <a:cubicBezTo>
                    <a:pt x="70" y="131"/>
                    <a:pt x="70" y="131"/>
                    <a:pt x="70" y="131"/>
                  </a:cubicBezTo>
                  <a:cubicBezTo>
                    <a:pt x="67" y="130"/>
                    <a:pt x="67" y="130"/>
                    <a:pt x="67" y="130"/>
                  </a:cubicBezTo>
                  <a:cubicBezTo>
                    <a:pt x="62" y="127"/>
                    <a:pt x="62" y="127"/>
                    <a:pt x="62" y="127"/>
                  </a:cubicBezTo>
                  <a:cubicBezTo>
                    <a:pt x="72" y="140"/>
                    <a:pt x="72" y="140"/>
                    <a:pt x="72" y="140"/>
                  </a:cubicBezTo>
                  <a:cubicBezTo>
                    <a:pt x="76" y="143"/>
                    <a:pt x="76" y="143"/>
                    <a:pt x="76" y="143"/>
                  </a:cubicBezTo>
                  <a:cubicBezTo>
                    <a:pt x="82" y="149"/>
                    <a:pt x="82" y="149"/>
                    <a:pt x="82" y="149"/>
                  </a:cubicBezTo>
                  <a:lnTo>
                    <a:pt x="86" y="147"/>
                  </a:lnTo>
                  <a:close/>
                  <a:moveTo>
                    <a:pt x="59" y="121"/>
                  </a:moveTo>
                  <a:cubicBezTo>
                    <a:pt x="63" y="121"/>
                    <a:pt x="63" y="121"/>
                    <a:pt x="63" y="121"/>
                  </a:cubicBezTo>
                  <a:cubicBezTo>
                    <a:pt x="61" y="114"/>
                    <a:pt x="61" y="114"/>
                    <a:pt x="61" y="114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60" y="117"/>
                    <a:pt x="60" y="117"/>
                    <a:pt x="60" y="117"/>
                  </a:cubicBezTo>
                  <a:lnTo>
                    <a:pt x="59" y="121"/>
                  </a:lnTo>
                  <a:close/>
                  <a:moveTo>
                    <a:pt x="77" y="165"/>
                  </a:moveTo>
                  <a:cubicBezTo>
                    <a:pt x="72" y="160"/>
                    <a:pt x="72" y="160"/>
                    <a:pt x="72" y="160"/>
                  </a:cubicBezTo>
                  <a:cubicBezTo>
                    <a:pt x="69" y="160"/>
                    <a:pt x="69" y="160"/>
                    <a:pt x="69" y="160"/>
                  </a:cubicBezTo>
                  <a:cubicBezTo>
                    <a:pt x="75" y="165"/>
                    <a:pt x="75" y="165"/>
                    <a:pt x="75" y="165"/>
                  </a:cubicBezTo>
                  <a:cubicBezTo>
                    <a:pt x="78" y="170"/>
                    <a:pt x="78" y="170"/>
                    <a:pt x="78" y="170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6" y="174"/>
                    <a:pt x="86" y="174"/>
                    <a:pt x="86" y="174"/>
                  </a:cubicBezTo>
                  <a:cubicBezTo>
                    <a:pt x="79" y="169"/>
                    <a:pt x="79" y="169"/>
                    <a:pt x="79" y="169"/>
                  </a:cubicBezTo>
                  <a:lnTo>
                    <a:pt x="77" y="165"/>
                  </a:lnTo>
                  <a:close/>
                  <a:moveTo>
                    <a:pt x="162" y="212"/>
                  </a:moveTo>
                  <a:cubicBezTo>
                    <a:pt x="168" y="210"/>
                    <a:pt x="168" y="210"/>
                    <a:pt x="168" y="210"/>
                  </a:cubicBezTo>
                  <a:cubicBezTo>
                    <a:pt x="169" y="208"/>
                    <a:pt x="169" y="208"/>
                    <a:pt x="169" y="208"/>
                  </a:cubicBezTo>
                  <a:cubicBezTo>
                    <a:pt x="163" y="207"/>
                    <a:pt x="163" y="207"/>
                    <a:pt x="163" y="207"/>
                  </a:cubicBezTo>
                  <a:cubicBezTo>
                    <a:pt x="148" y="205"/>
                    <a:pt x="148" y="205"/>
                    <a:pt x="148" y="205"/>
                  </a:cubicBezTo>
                  <a:cubicBezTo>
                    <a:pt x="148" y="208"/>
                    <a:pt x="148" y="208"/>
                    <a:pt x="148" y="208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59" y="214"/>
                    <a:pt x="159" y="214"/>
                    <a:pt x="159" y="214"/>
                  </a:cubicBezTo>
                  <a:lnTo>
                    <a:pt x="162" y="212"/>
                  </a:lnTo>
                  <a:close/>
                  <a:moveTo>
                    <a:pt x="141" y="204"/>
                  </a:moveTo>
                  <a:cubicBezTo>
                    <a:pt x="133" y="202"/>
                    <a:pt x="136" y="206"/>
                    <a:pt x="136" y="206"/>
                  </a:cubicBezTo>
                  <a:cubicBezTo>
                    <a:pt x="140" y="208"/>
                    <a:pt x="147" y="206"/>
                    <a:pt x="141" y="204"/>
                  </a:cubicBezTo>
                  <a:close/>
                  <a:moveTo>
                    <a:pt x="182" y="222"/>
                  </a:moveTo>
                  <a:cubicBezTo>
                    <a:pt x="180" y="220"/>
                    <a:pt x="180" y="220"/>
                    <a:pt x="180" y="220"/>
                  </a:cubicBezTo>
                  <a:cubicBezTo>
                    <a:pt x="163" y="219"/>
                    <a:pt x="163" y="219"/>
                    <a:pt x="163" y="219"/>
                  </a:cubicBezTo>
                  <a:cubicBezTo>
                    <a:pt x="161" y="217"/>
                    <a:pt x="161" y="217"/>
                    <a:pt x="161" y="217"/>
                  </a:cubicBezTo>
                  <a:cubicBezTo>
                    <a:pt x="154" y="214"/>
                    <a:pt x="154" y="214"/>
                    <a:pt x="154" y="214"/>
                  </a:cubicBezTo>
                  <a:cubicBezTo>
                    <a:pt x="152" y="216"/>
                    <a:pt x="152" y="216"/>
                    <a:pt x="152" y="216"/>
                  </a:cubicBezTo>
                  <a:cubicBezTo>
                    <a:pt x="153" y="218"/>
                    <a:pt x="153" y="218"/>
                    <a:pt x="153" y="218"/>
                  </a:cubicBezTo>
                  <a:cubicBezTo>
                    <a:pt x="149" y="218"/>
                    <a:pt x="149" y="218"/>
                    <a:pt x="149" y="218"/>
                  </a:cubicBezTo>
                  <a:cubicBezTo>
                    <a:pt x="146" y="221"/>
                    <a:pt x="146" y="221"/>
                    <a:pt x="146" y="221"/>
                  </a:cubicBezTo>
                  <a:cubicBezTo>
                    <a:pt x="159" y="223"/>
                    <a:pt x="159" y="223"/>
                    <a:pt x="159" y="223"/>
                  </a:cubicBezTo>
                  <a:lnTo>
                    <a:pt x="182" y="222"/>
                  </a:lnTo>
                  <a:close/>
                  <a:moveTo>
                    <a:pt x="135" y="227"/>
                  </a:moveTo>
                  <a:cubicBezTo>
                    <a:pt x="129" y="229"/>
                    <a:pt x="129" y="229"/>
                    <a:pt x="129" y="229"/>
                  </a:cubicBezTo>
                  <a:cubicBezTo>
                    <a:pt x="129" y="229"/>
                    <a:pt x="131" y="232"/>
                    <a:pt x="138" y="230"/>
                  </a:cubicBezTo>
                  <a:cubicBezTo>
                    <a:pt x="144" y="228"/>
                    <a:pt x="143" y="225"/>
                    <a:pt x="135" y="227"/>
                  </a:cubicBezTo>
                  <a:close/>
                  <a:moveTo>
                    <a:pt x="170" y="243"/>
                  </a:moveTo>
                  <a:cubicBezTo>
                    <a:pt x="170" y="243"/>
                    <a:pt x="163" y="248"/>
                    <a:pt x="171" y="246"/>
                  </a:cubicBezTo>
                  <a:cubicBezTo>
                    <a:pt x="177" y="246"/>
                    <a:pt x="179" y="243"/>
                    <a:pt x="170" y="243"/>
                  </a:cubicBezTo>
                  <a:close/>
                  <a:moveTo>
                    <a:pt x="169" y="233"/>
                  </a:moveTo>
                  <a:cubicBezTo>
                    <a:pt x="160" y="229"/>
                    <a:pt x="160" y="229"/>
                    <a:pt x="160" y="229"/>
                  </a:cubicBezTo>
                  <a:cubicBezTo>
                    <a:pt x="159" y="232"/>
                    <a:pt x="159" y="232"/>
                    <a:pt x="159" y="232"/>
                  </a:cubicBezTo>
                  <a:cubicBezTo>
                    <a:pt x="162" y="233"/>
                    <a:pt x="162" y="233"/>
                    <a:pt x="162" y="233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69" y="237"/>
                    <a:pt x="169" y="237"/>
                    <a:pt x="169" y="237"/>
                  </a:cubicBezTo>
                  <a:cubicBezTo>
                    <a:pt x="174" y="235"/>
                    <a:pt x="174" y="235"/>
                    <a:pt x="174" y="235"/>
                  </a:cubicBezTo>
                  <a:cubicBezTo>
                    <a:pt x="184" y="236"/>
                    <a:pt x="184" y="236"/>
                    <a:pt x="184" y="236"/>
                  </a:cubicBezTo>
                  <a:cubicBezTo>
                    <a:pt x="186" y="235"/>
                    <a:pt x="186" y="235"/>
                    <a:pt x="186" y="235"/>
                  </a:cubicBezTo>
                  <a:cubicBezTo>
                    <a:pt x="176" y="230"/>
                    <a:pt x="176" y="230"/>
                    <a:pt x="176" y="230"/>
                  </a:cubicBezTo>
                  <a:lnTo>
                    <a:pt x="169" y="233"/>
                  </a:lnTo>
                  <a:close/>
                  <a:moveTo>
                    <a:pt x="194" y="243"/>
                  </a:moveTo>
                  <a:cubicBezTo>
                    <a:pt x="213" y="246"/>
                    <a:pt x="213" y="246"/>
                    <a:pt x="213" y="246"/>
                  </a:cubicBezTo>
                  <a:cubicBezTo>
                    <a:pt x="213" y="244"/>
                    <a:pt x="213" y="244"/>
                    <a:pt x="213" y="244"/>
                  </a:cubicBezTo>
                  <a:cubicBezTo>
                    <a:pt x="195" y="240"/>
                    <a:pt x="195" y="240"/>
                    <a:pt x="195" y="240"/>
                  </a:cubicBezTo>
                  <a:lnTo>
                    <a:pt x="194" y="243"/>
                  </a:lnTo>
                  <a:close/>
                  <a:moveTo>
                    <a:pt x="71" y="155"/>
                  </a:moveTo>
                  <a:cubicBezTo>
                    <a:pt x="67" y="153"/>
                    <a:pt x="65" y="156"/>
                    <a:pt x="65" y="156"/>
                  </a:cubicBezTo>
                  <a:cubicBezTo>
                    <a:pt x="71" y="158"/>
                    <a:pt x="74" y="157"/>
                    <a:pt x="71" y="155"/>
                  </a:cubicBezTo>
                  <a:close/>
                  <a:moveTo>
                    <a:pt x="65" y="150"/>
                  </a:moveTo>
                  <a:cubicBezTo>
                    <a:pt x="62" y="150"/>
                    <a:pt x="60" y="151"/>
                    <a:pt x="63" y="153"/>
                  </a:cubicBezTo>
                  <a:cubicBezTo>
                    <a:pt x="63" y="153"/>
                    <a:pt x="67" y="151"/>
                    <a:pt x="65" y="150"/>
                  </a:cubicBezTo>
                  <a:close/>
                  <a:moveTo>
                    <a:pt x="77" y="153"/>
                  </a:moveTo>
                  <a:cubicBezTo>
                    <a:pt x="80" y="153"/>
                    <a:pt x="84" y="149"/>
                    <a:pt x="79" y="149"/>
                  </a:cubicBezTo>
                  <a:cubicBezTo>
                    <a:pt x="75" y="148"/>
                    <a:pt x="77" y="153"/>
                    <a:pt x="77" y="153"/>
                  </a:cubicBezTo>
                  <a:close/>
                  <a:moveTo>
                    <a:pt x="65" y="146"/>
                  </a:moveTo>
                  <a:cubicBezTo>
                    <a:pt x="69" y="147"/>
                    <a:pt x="71" y="145"/>
                    <a:pt x="67" y="144"/>
                  </a:cubicBezTo>
                  <a:cubicBezTo>
                    <a:pt x="65" y="143"/>
                    <a:pt x="65" y="146"/>
                    <a:pt x="65" y="146"/>
                  </a:cubicBezTo>
                  <a:close/>
                  <a:moveTo>
                    <a:pt x="61" y="143"/>
                  </a:moveTo>
                  <a:cubicBezTo>
                    <a:pt x="60" y="142"/>
                    <a:pt x="57" y="145"/>
                    <a:pt x="59" y="146"/>
                  </a:cubicBezTo>
                  <a:cubicBezTo>
                    <a:pt x="59" y="146"/>
                    <a:pt x="63" y="144"/>
                    <a:pt x="61" y="143"/>
                  </a:cubicBezTo>
                  <a:close/>
                  <a:moveTo>
                    <a:pt x="91" y="179"/>
                  </a:moveTo>
                  <a:cubicBezTo>
                    <a:pt x="88" y="178"/>
                    <a:pt x="91" y="182"/>
                    <a:pt x="91" y="182"/>
                  </a:cubicBezTo>
                  <a:cubicBezTo>
                    <a:pt x="96" y="185"/>
                    <a:pt x="95" y="181"/>
                    <a:pt x="91" y="179"/>
                  </a:cubicBezTo>
                  <a:close/>
                  <a:moveTo>
                    <a:pt x="81" y="164"/>
                  </a:moveTo>
                  <a:cubicBezTo>
                    <a:pt x="88" y="171"/>
                    <a:pt x="88" y="167"/>
                    <a:pt x="83" y="163"/>
                  </a:cubicBezTo>
                  <a:cubicBezTo>
                    <a:pt x="78" y="158"/>
                    <a:pt x="81" y="164"/>
                    <a:pt x="81" y="164"/>
                  </a:cubicBez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6197" name="Freeform 188"/>
            <p:cNvSpPr>
              <a:spLocks/>
            </p:cNvSpPr>
            <p:nvPr/>
          </p:nvSpPr>
          <p:spPr bwMode="auto">
            <a:xfrm>
              <a:off x="3586" y="3209"/>
              <a:ext cx="212" cy="257"/>
            </a:xfrm>
            <a:custGeom>
              <a:avLst/>
              <a:gdLst>
                <a:gd name="T0" fmla="*/ 314484 w 100"/>
                <a:gd name="T1" fmla="*/ 288881 h 192"/>
                <a:gd name="T2" fmla="*/ 294640 w 100"/>
                <a:gd name="T3" fmla="*/ 277830 h 192"/>
                <a:gd name="T4" fmla="*/ 258499 w 100"/>
                <a:gd name="T5" fmla="*/ 255844 h 192"/>
                <a:gd name="T6" fmla="*/ 218252 w 100"/>
                <a:gd name="T7" fmla="*/ 217496 h 192"/>
                <a:gd name="T8" fmla="*/ 207916 w 100"/>
                <a:gd name="T9" fmla="*/ 180628 h 192"/>
                <a:gd name="T10" fmla="*/ 218252 w 100"/>
                <a:gd name="T11" fmla="*/ 139020 h 192"/>
                <a:gd name="T12" fmla="*/ 202137 w 100"/>
                <a:gd name="T13" fmla="*/ 63352 h 192"/>
                <a:gd name="T14" fmla="*/ 141838 w 100"/>
                <a:gd name="T15" fmla="*/ 22925 h 192"/>
                <a:gd name="T16" fmla="*/ 92969 w 100"/>
                <a:gd name="T17" fmla="*/ 30686 h 192"/>
                <a:gd name="T18" fmla="*/ 69004 w 100"/>
                <a:gd name="T19" fmla="*/ 1 h 192"/>
                <a:gd name="T20" fmla="*/ 0 w 100"/>
                <a:gd name="T21" fmla="*/ 91602 h 192"/>
                <a:gd name="T22" fmla="*/ 16263 w 100"/>
                <a:gd name="T23" fmla="*/ 121391 h 192"/>
                <a:gd name="T24" fmla="*/ 46368 w 100"/>
                <a:gd name="T25" fmla="*/ 145698 h 192"/>
                <a:gd name="T26" fmla="*/ 69004 w 100"/>
                <a:gd name="T27" fmla="*/ 180628 h 192"/>
                <a:gd name="T28" fmla="*/ 42703 w 100"/>
                <a:gd name="T29" fmla="*/ 186084 h 192"/>
                <a:gd name="T30" fmla="*/ 36054 w 100"/>
                <a:gd name="T31" fmla="*/ 223886 h 192"/>
                <a:gd name="T32" fmla="*/ 57649 w 100"/>
                <a:gd name="T33" fmla="*/ 241778 h 192"/>
                <a:gd name="T34" fmla="*/ 54018 w 100"/>
                <a:gd name="T35" fmla="*/ 284536 h 192"/>
                <a:gd name="T36" fmla="*/ 46368 w 100"/>
                <a:gd name="T37" fmla="*/ 295118 h 192"/>
                <a:gd name="T38" fmla="*/ 48673 w 100"/>
                <a:gd name="T39" fmla="*/ 311457 h 192"/>
                <a:gd name="T40" fmla="*/ 40013 w 100"/>
                <a:gd name="T41" fmla="*/ 342268 h 192"/>
                <a:gd name="T42" fmla="*/ 62597 w 100"/>
                <a:gd name="T43" fmla="*/ 362624 h 192"/>
                <a:gd name="T44" fmla="*/ 54018 w 100"/>
                <a:gd name="T45" fmla="*/ 371638 h 192"/>
                <a:gd name="T46" fmla="*/ 62597 w 100"/>
                <a:gd name="T47" fmla="*/ 401136 h 192"/>
                <a:gd name="T48" fmla="*/ 54018 w 100"/>
                <a:gd name="T49" fmla="*/ 381681 h 192"/>
                <a:gd name="T50" fmla="*/ 40013 w 100"/>
                <a:gd name="T51" fmla="*/ 386679 h 192"/>
                <a:gd name="T52" fmla="*/ 110912 w 100"/>
                <a:gd name="T53" fmla="*/ 431002 h 192"/>
                <a:gd name="T54" fmla="*/ 134252 w 100"/>
                <a:gd name="T55" fmla="*/ 443905 h 192"/>
                <a:gd name="T56" fmla="*/ 154012 w 100"/>
                <a:gd name="T57" fmla="*/ 470997 h 192"/>
                <a:gd name="T58" fmla="*/ 172556 w 100"/>
                <a:gd name="T59" fmla="*/ 497786 h 192"/>
                <a:gd name="T60" fmla="*/ 221574 w 100"/>
                <a:gd name="T61" fmla="*/ 490530 h 192"/>
                <a:gd name="T62" fmla="*/ 238106 w 100"/>
                <a:gd name="T63" fmla="*/ 474929 h 192"/>
                <a:gd name="T64" fmla="*/ 218252 w 100"/>
                <a:gd name="T65" fmla="*/ 449243 h 192"/>
                <a:gd name="T66" fmla="*/ 242216 w 100"/>
                <a:gd name="T67" fmla="*/ 427530 h 192"/>
                <a:gd name="T68" fmla="*/ 280687 w 100"/>
                <a:gd name="T69" fmla="*/ 389686 h 192"/>
                <a:gd name="T70" fmla="*/ 299125 w 100"/>
                <a:gd name="T71" fmla="*/ 354811 h 192"/>
                <a:gd name="T72" fmla="*/ 330310 w 100"/>
                <a:gd name="T73" fmla="*/ 328724 h 19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0"/>
                <a:gd name="T112" fmla="*/ 0 h 192"/>
                <a:gd name="T113" fmla="*/ 100 w 100"/>
                <a:gd name="T114" fmla="*/ 192 h 19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0" h="192">
                  <a:moveTo>
                    <a:pt x="95" y="117"/>
                  </a:moveTo>
                  <a:cubicBezTo>
                    <a:pt x="95" y="110"/>
                    <a:pt x="95" y="110"/>
                    <a:pt x="95" y="110"/>
                  </a:cubicBezTo>
                  <a:cubicBezTo>
                    <a:pt x="94" y="107"/>
                    <a:pt x="94" y="107"/>
                    <a:pt x="94" y="107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73" y="97"/>
                    <a:pt x="73" y="97"/>
                    <a:pt x="73" y="97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70" y="78"/>
                    <a:pt x="70" y="78"/>
                    <a:pt x="70" y="78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8" y="39"/>
                    <a:pt x="65" y="29"/>
                    <a:pt x="61" y="24"/>
                  </a:cubicBezTo>
                  <a:cubicBezTo>
                    <a:pt x="57" y="20"/>
                    <a:pt x="46" y="19"/>
                    <a:pt x="46" y="19"/>
                  </a:cubicBezTo>
                  <a:cubicBezTo>
                    <a:pt x="46" y="19"/>
                    <a:pt x="45" y="12"/>
                    <a:pt x="43" y="9"/>
                  </a:cubicBezTo>
                  <a:cubicBezTo>
                    <a:pt x="41" y="7"/>
                    <a:pt x="38" y="5"/>
                    <a:pt x="38" y="5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9" y="54"/>
                    <a:pt x="14" y="55"/>
                  </a:cubicBezTo>
                  <a:cubicBezTo>
                    <a:pt x="19" y="56"/>
                    <a:pt x="17" y="60"/>
                    <a:pt x="17" y="60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1" y="80"/>
                    <a:pt x="11" y="85"/>
                  </a:cubicBezTo>
                  <a:cubicBezTo>
                    <a:pt x="12" y="91"/>
                    <a:pt x="13" y="91"/>
                    <a:pt x="13" y="91"/>
                  </a:cubicBezTo>
                  <a:cubicBezTo>
                    <a:pt x="13" y="91"/>
                    <a:pt x="18" y="90"/>
                    <a:pt x="18" y="92"/>
                  </a:cubicBezTo>
                  <a:cubicBezTo>
                    <a:pt x="18" y="94"/>
                    <a:pt x="14" y="100"/>
                    <a:pt x="14" y="100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108"/>
                    <a:pt x="23" y="111"/>
                    <a:pt x="21" y="113"/>
                  </a:cubicBezTo>
                  <a:cubicBezTo>
                    <a:pt x="18" y="115"/>
                    <a:pt x="14" y="113"/>
                    <a:pt x="14" y="113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5" y="119"/>
                    <a:pt x="15" y="119"/>
                    <a:pt x="15" y="119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12" y="130"/>
                    <a:pt x="12" y="130"/>
                    <a:pt x="12" y="130"/>
                  </a:cubicBezTo>
                  <a:cubicBezTo>
                    <a:pt x="14" y="137"/>
                    <a:pt x="14" y="137"/>
                    <a:pt x="14" y="137"/>
                  </a:cubicBezTo>
                  <a:cubicBezTo>
                    <a:pt x="14" y="137"/>
                    <a:pt x="19" y="134"/>
                    <a:pt x="19" y="138"/>
                  </a:cubicBezTo>
                  <a:cubicBezTo>
                    <a:pt x="19" y="140"/>
                    <a:pt x="16" y="140"/>
                    <a:pt x="16" y="140"/>
                  </a:cubicBezTo>
                  <a:cubicBezTo>
                    <a:pt x="16" y="141"/>
                    <a:pt x="16" y="141"/>
                    <a:pt x="16" y="141"/>
                  </a:cubicBezTo>
                  <a:cubicBezTo>
                    <a:pt x="16" y="141"/>
                    <a:pt x="23" y="142"/>
                    <a:pt x="22" y="147"/>
                  </a:cubicBezTo>
                  <a:cubicBezTo>
                    <a:pt x="21" y="154"/>
                    <a:pt x="19" y="153"/>
                    <a:pt x="19" y="153"/>
                  </a:cubicBezTo>
                  <a:cubicBezTo>
                    <a:pt x="19" y="153"/>
                    <a:pt x="17" y="152"/>
                    <a:pt x="17" y="150"/>
                  </a:cubicBezTo>
                  <a:cubicBezTo>
                    <a:pt x="16" y="148"/>
                    <a:pt x="16" y="146"/>
                    <a:pt x="16" y="146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12" y="147"/>
                    <a:pt x="12" y="147"/>
                    <a:pt x="12" y="147"/>
                  </a:cubicBezTo>
                  <a:cubicBezTo>
                    <a:pt x="12" y="147"/>
                    <a:pt x="16" y="156"/>
                    <a:pt x="21" y="159"/>
                  </a:cubicBezTo>
                  <a:cubicBezTo>
                    <a:pt x="25" y="162"/>
                    <a:pt x="30" y="164"/>
                    <a:pt x="33" y="164"/>
                  </a:cubicBezTo>
                  <a:cubicBezTo>
                    <a:pt x="38" y="164"/>
                    <a:pt x="38" y="164"/>
                    <a:pt x="38" y="164"/>
                  </a:cubicBezTo>
                  <a:cubicBezTo>
                    <a:pt x="41" y="169"/>
                    <a:pt x="41" y="169"/>
                    <a:pt x="41" y="169"/>
                  </a:cubicBezTo>
                  <a:cubicBezTo>
                    <a:pt x="46" y="169"/>
                    <a:pt x="46" y="169"/>
                    <a:pt x="46" y="169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52" y="180"/>
                    <a:pt x="52" y="180"/>
                    <a:pt x="52" y="18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0"/>
                    <a:pt x="59" y="192"/>
                    <a:pt x="60" y="192"/>
                  </a:cubicBezTo>
                  <a:cubicBezTo>
                    <a:pt x="62" y="192"/>
                    <a:pt x="67" y="187"/>
                    <a:pt x="67" y="187"/>
                  </a:cubicBezTo>
                  <a:cubicBezTo>
                    <a:pt x="67" y="187"/>
                    <a:pt x="66" y="184"/>
                    <a:pt x="67" y="181"/>
                  </a:cubicBezTo>
                  <a:cubicBezTo>
                    <a:pt x="67" y="180"/>
                    <a:pt x="72" y="181"/>
                    <a:pt x="72" y="181"/>
                  </a:cubicBezTo>
                  <a:cubicBezTo>
                    <a:pt x="71" y="177"/>
                    <a:pt x="71" y="177"/>
                    <a:pt x="71" y="177"/>
                  </a:cubicBezTo>
                  <a:cubicBezTo>
                    <a:pt x="71" y="177"/>
                    <a:pt x="65" y="174"/>
                    <a:pt x="66" y="171"/>
                  </a:cubicBezTo>
                  <a:cubicBezTo>
                    <a:pt x="67" y="166"/>
                    <a:pt x="71" y="168"/>
                    <a:pt x="71" y="168"/>
                  </a:cubicBezTo>
                  <a:cubicBezTo>
                    <a:pt x="71" y="168"/>
                    <a:pt x="70" y="164"/>
                    <a:pt x="73" y="163"/>
                  </a:cubicBezTo>
                  <a:cubicBezTo>
                    <a:pt x="76" y="162"/>
                    <a:pt x="78" y="165"/>
                    <a:pt x="83" y="161"/>
                  </a:cubicBezTo>
                  <a:cubicBezTo>
                    <a:pt x="88" y="156"/>
                    <a:pt x="85" y="149"/>
                    <a:pt x="85" y="149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89" y="144"/>
                    <a:pt x="87" y="138"/>
                    <a:pt x="90" y="135"/>
                  </a:cubicBezTo>
                  <a:cubicBezTo>
                    <a:pt x="92" y="134"/>
                    <a:pt x="95" y="134"/>
                    <a:pt x="95" y="134"/>
                  </a:cubicBezTo>
                  <a:cubicBezTo>
                    <a:pt x="95" y="134"/>
                    <a:pt x="100" y="129"/>
                    <a:pt x="100" y="125"/>
                  </a:cubicBezTo>
                  <a:cubicBezTo>
                    <a:pt x="99" y="121"/>
                    <a:pt x="95" y="117"/>
                    <a:pt x="95" y="117"/>
                  </a:cubicBez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 smtClean="0">
                <a:solidFill>
                  <a:prstClr val="black"/>
                </a:solidFill>
              </a:endParaRPr>
            </a:p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6198" name="Freeform 189"/>
            <p:cNvSpPr>
              <a:spLocks/>
            </p:cNvSpPr>
            <p:nvPr/>
          </p:nvSpPr>
          <p:spPr bwMode="auto">
            <a:xfrm>
              <a:off x="3730" y="3214"/>
              <a:ext cx="169" cy="142"/>
            </a:xfrm>
            <a:custGeom>
              <a:avLst/>
              <a:gdLst>
                <a:gd name="T0" fmla="*/ 1471794 w 126"/>
                <a:gd name="T1" fmla="*/ 483322 h 106"/>
                <a:gd name="T2" fmla="*/ 1504313 w 126"/>
                <a:gd name="T3" fmla="*/ 382277 h 106"/>
                <a:gd name="T4" fmla="*/ 1398403 w 126"/>
                <a:gd name="T5" fmla="*/ 338630 h 106"/>
                <a:gd name="T6" fmla="*/ 1387113 w 126"/>
                <a:gd name="T7" fmla="*/ 181519 h 106"/>
                <a:gd name="T8" fmla="*/ 1267311 w 126"/>
                <a:gd name="T9" fmla="*/ 181519 h 106"/>
                <a:gd name="T10" fmla="*/ 1137491 w 126"/>
                <a:gd name="T11" fmla="*/ 101148 h 106"/>
                <a:gd name="T12" fmla="*/ 1034179 w 126"/>
                <a:gd name="T13" fmla="*/ 31407 h 106"/>
                <a:gd name="T14" fmla="*/ 993556 w 126"/>
                <a:gd name="T15" fmla="*/ 0 h 106"/>
                <a:gd name="T16" fmla="*/ 903316 w 126"/>
                <a:gd name="T17" fmla="*/ 75505 h 106"/>
                <a:gd name="T18" fmla="*/ 785717 w 126"/>
                <a:gd name="T19" fmla="*/ 56363 h 106"/>
                <a:gd name="T20" fmla="*/ 632289 w 126"/>
                <a:gd name="T21" fmla="*/ 135500 h 106"/>
                <a:gd name="T22" fmla="*/ 525212 w 126"/>
                <a:gd name="T23" fmla="*/ 135500 h 106"/>
                <a:gd name="T24" fmla="*/ 424386 w 126"/>
                <a:gd name="T25" fmla="*/ 308168 h 106"/>
                <a:gd name="T26" fmla="*/ 316406 w 126"/>
                <a:gd name="T27" fmla="*/ 207406 h 106"/>
                <a:gd name="T28" fmla="*/ 252784 w 126"/>
                <a:gd name="T29" fmla="*/ 277846 h 106"/>
                <a:gd name="T30" fmla="*/ 132429 w 126"/>
                <a:gd name="T31" fmla="*/ 338630 h 106"/>
                <a:gd name="T32" fmla="*/ 155147 w 126"/>
                <a:gd name="T33" fmla="*/ 498620 h 106"/>
                <a:gd name="T34" fmla="*/ 32369 w 126"/>
                <a:gd name="T35" fmla="*/ 568217 h 106"/>
                <a:gd name="T36" fmla="*/ 58233 w 126"/>
                <a:gd name="T37" fmla="*/ 708872 h 106"/>
                <a:gd name="T38" fmla="*/ 0 w 126"/>
                <a:gd name="T39" fmla="*/ 753011 h 106"/>
                <a:gd name="T40" fmla="*/ 78106 w 126"/>
                <a:gd name="T41" fmla="*/ 854488 h 106"/>
                <a:gd name="T42" fmla="*/ 32369 w 126"/>
                <a:gd name="T43" fmla="*/ 919021 h 106"/>
                <a:gd name="T44" fmla="*/ 115672 w 126"/>
                <a:gd name="T45" fmla="*/ 1078300 h 106"/>
                <a:gd name="T46" fmla="*/ 177623 w 126"/>
                <a:gd name="T47" fmla="*/ 1090573 h 106"/>
                <a:gd name="T48" fmla="*/ 229431 w 126"/>
                <a:gd name="T49" fmla="*/ 1231141 h 106"/>
                <a:gd name="T50" fmla="*/ 316406 w 126"/>
                <a:gd name="T51" fmla="*/ 1185058 h 106"/>
                <a:gd name="T52" fmla="*/ 374362 w 126"/>
                <a:gd name="T53" fmla="*/ 1192357 h 106"/>
                <a:gd name="T54" fmla="*/ 391578 w 126"/>
                <a:gd name="T55" fmla="*/ 1231141 h 106"/>
                <a:gd name="T56" fmla="*/ 574862 w 126"/>
                <a:gd name="T57" fmla="*/ 1216064 h 106"/>
                <a:gd name="T58" fmla="*/ 684801 w 126"/>
                <a:gd name="T59" fmla="*/ 1144691 h 106"/>
                <a:gd name="T60" fmla="*/ 763472 w 126"/>
                <a:gd name="T61" fmla="*/ 1162818 h 106"/>
                <a:gd name="T62" fmla="*/ 879190 w 126"/>
                <a:gd name="T63" fmla="*/ 1096670 h 106"/>
                <a:gd name="T64" fmla="*/ 918503 w 126"/>
                <a:gd name="T65" fmla="*/ 963163 h 106"/>
                <a:gd name="T66" fmla="*/ 993556 w 126"/>
                <a:gd name="T67" fmla="*/ 919021 h 106"/>
                <a:gd name="T68" fmla="*/ 1071196 w 126"/>
                <a:gd name="T69" fmla="*/ 923856 h 106"/>
                <a:gd name="T70" fmla="*/ 1121559 w 126"/>
                <a:gd name="T71" fmla="*/ 890069 h 106"/>
                <a:gd name="T72" fmla="*/ 1349666 w 126"/>
                <a:gd name="T73" fmla="*/ 894818 h 106"/>
                <a:gd name="T74" fmla="*/ 1370237 w 126"/>
                <a:gd name="T75" fmla="*/ 854488 h 106"/>
                <a:gd name="T76" fmla="*/ 1413509 w 126"/>
                <a:gd name="T77" fmla="*/ 890069 h 106"/>
                <a:gd name="T78" fmla="*/ 1413509 w 126"/>
                <a:gd name="T79" fmla="*/ 726413 h 106"/>
                <a:gd name="T80" fmla="*/ 1516511 w 126"/>
                <a:gd name="T81" fmla="*/ 718981 h 106"/>
                <a:gd name="T82" fmla="*/ 1471794 w 126"/>
                <a:gd name="T83" fmla="*/ 483322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6"/>
                <a:gd name="T127" fmla="*/ 0 h 106"/>
                <a:gd name="T128" fmla="*/ 126 w 126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6" h="106">
                  <a:moveTo>
                    <a:pt x="122" y="42"/>
                  </a:moveTo>
                  <a:cubicBezTo>
                    <a:pt x="125" y="33"/>
                    <a:pt x="125" y="33"/>
                    <a:pt x="125" y="33"/>
                  </a:cubicBezTo>
                  <a:cubicBezTo>
                    <a:pt x="116" y="29"/>
                    <a:pt x="116" y="29"/>
                    <a:pt x="116" y="29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0" y="17"/>
                    <a:pt x="97" y="12"/>
                    <a:pt x="95" y="9"/>
                  </a:cubicBezTo>
                  <a:cubicBezTo>
                    <a:pt x="93" y="7"/>
                    <a:pt x="86" y="3"/>
                    <a:pt x="86" y="3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58" y="12"/>
                    <a:pt x="53" y="12"/>
                  </a:cubicBezTo>
                  <a:cubicBezTo>
                    <a:pt x="49" y="13"/>
                    <a:pt x="43" y="12"/>
                    <a:pt x="43" y="12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14" y="24"/>
                    <a:pt x="11" y="29"/>
                  </a:cubicBezTo>
                  <a:cubicBezTo>
                    <a:pt x="9" y="33"/>
                    <a:pt x="13" y="43"/>
                    <a:pt x="13" y="43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9" y="106"/>
                    <a:pt x="19" y="106"/>
                    <a:pt x="19" y="106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2" y="106"/>
                    <a:pt x="32" y="106"/>
                    <a:pt x="32" y="106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48" y="105"/>
                    <a:pt x="53" y="99"/>
                    <a:pt x="57" y="99"/>
                  </a:cubicBezTo>
                  <a:cubicBezTo>
                    <a:pt x="59" y="99"/>
                    <a:pt x="63" y="101"/>
                    <a:pt x="63" y="101"/>
                  </a:cubicBezTo>
                  <a:cubicBezTo>
                    <a:pt x="63" y="101"/>
                    <a:pt x="69" y="97"/>
                    <a:pt x="73" y="95"/>
                  </a:cubicBezTo>
                  <a:cubicBezTo>
                    <a:pt x="76" y="92"/>
                    <a:pt x="74" y="88"/>
                    <a:pt x="76" y="83"/>
                  </a:cubicBezTo>
                  <a:cubicBezTo>
                    <a:pt x="78" y="80"/>
                    <a:pt x="82" y="79"/>
                    <a:pt x="82" y="79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112" y="78"/>
                    <a:pt x="112" y="78"/>
                    <a:pt x="112" y="78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7" y="77"/>
                    <a:pt x="117" y="77"/>
                    <a:pt x="117" y="77"/>
                  </a:cubicBezTo>
                  <a:cubicBezTo>
                    <a:pt x="117" y="77"/>
                    <a:pt x="116" y="67"/>
                    <a:pt x="117" y="63"/>
                  </a:cubicBezTo>
                  <a:cubicBezTo>
                    <a:pt x="117" y="60"/>
                    <a:pt x="126" y="62"/>
                    <a:pt x="126" y="62"/>
                  </a:cubicBezTo>
                  <a:lnTo>
                    <a:pt x="122" y="42"/>
                  </a:ln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6199" name="Freeform 190"/>
            <p:cNvSpPr>
              <a:spLocks noEditPoints="1"/>
            </p:cNvSpPr>
            <p:nvPr/>
          </p:nvSpPr>
          <p:spPr bwMode="auto">
            <a:xfrm>
              <a:off x="3113" y="928"/>
              <a:ext cx="491" cy="1206"/>
            </a:xfrm>
            <a:custGeom>
              <a:avLst/>
              <a:gdLst>
                <a:gd name="T0" fmla="*/ 4440900 w 365"/>
                <a:gd name="T1" fmla="*/ 1344776 h 899"/>
                <a:gd name="T2" fmla="*/ 4034629 w 365"/>
                <a:gd name="T3" fmla="*/ 456309 h 899"/>
                <a:gd name="T4" fmla="*/ 3261928 w 365"/>
                <a:gd name="T5" fmla="*/ 24176 h 899"/>
                <a:gd name="T6" fmla="*/ 2564424 w 365"/>
                <a:gd name="T7" fmla="*/ 430012 h 899"/>
                <a:gd name="T8" fmla="*/ 1797524 w 365"/>
                <a:gd name="T9" fmla="*/ 1830564 h 899"/>
                <a:gd name="T10" fmla="*/ 1298730 w 365"/>
                <a:gd name="T11" fmla="*/ 3246480 h 899"/>
                <a:gd name="T12" fmla="*/ 427953 w 365"/>
                <a:gd name="T13" fmla="*/ 4959678 h 899"/>
                <a:gd name="T14" fmla="*/ 547211 w 365"/>
                <a:gd name="T15" fmla="*/ 6517630 h 899"/>
                <a:gd name="T16" fmla="*/ 162929 w 365"/>
                <a:gd name="T17" fmla="*/ 8116275 h 899"/>
                <a:gd name="T18" fmla="*/ 121118 w 365"/>
                <a:gd name="T19" fmla="*/ 8553422 h 899"/>
                <a:gd name="T20" fmla="*/ 234464 w 365"/>
                <a:gd name="T21" fmla="*/ 8920341 h 899"/>
                <a:gd name="T22" fmla="*/ 488920 w 365"/>
                <a:gd name="T23" fmla="*/ 9428556 h 899"/>
                <a:gd name="T24" fmla="*/ 680882 w 365"/>
                <a:gd name="T25" fmla="*/ 9990348 h 899"/>
                <a:gd name="T26" fmla="*/ 846310 w 365"/>
                <a:gd name="T27" fmla="*/ 10537412 h 899"/>
                <a:gd name="T28" fmla="*/ 1401364 w 365"/>
                <a:gd name="T29" fmla="*/ 10832017 h 899"/>
                <a:gd name="T30" fmla="*/ 2268221 w 365"/>
                <a:gd name="T31" fmla="*/ 10243447 h 899"/>
                <a:gd name="T32" fmla="*/ 2599351 w 365"/>
                <a:gd name="T33" fmla="*/ 9144598 h 899"/>
                <a:gd name="T34" fmla="*/ 2597021 w 365"/>
                <a:gd name="T35" fmla="*/ 8705937 h 899"/>
                <a:gd name="T36" fmla="*/ 2535878 w 365"/>
                <a:gd name="T37" fmla="*/ 8190102 h 899"/>
                <a:gd name="T38" fmla="*/ 2984509 w 365"/>
                <a:gd name="T39" fmla="*/ 7837464 h 899"/>
                <a:gd name="T40" fmla="*/ 3132498 w 365"/>
                <a:gd name="T41" fmla="*/ 7600829 h 899"/>
                <a:gd name="T42" fmla="*/ 3529208 w 365"/>
                <a:gd name="T43" fmla="*/ 7162398 h 899"/>
                <a:gd name="T44" fmla="*/ 2857749 w 365"/>
                <a:gd name="T45" fmla="*/ 6737302 h 899"/>
                <a:gd name="T46" fmla="*/ 2559752 w 365"/>
                <a:gd name="T47" fmla="*/ 6071785 h 899"/>
                <a:gd name="T48" fmla="*/ 2646299 w 365"/>
                <a:gd name="T49" fmla="*/ 5447998 h 899"/>
                <a:gd name="T50" fmla="*/ 2733183 w 365"/>
                <a:gd name="T51" fmla="*/ 5233905 h 899"/>
                <a:gd name="T52" fmla="*/ 2983932 w 365"/>
                <a:gd name="T53" fmla="*/ 4899762 h 899"/>
                <a:gd name="T54" fmla="*/ 3071270 w 365"/>
                <a:gd name="T55" fmla="*/ 4540959 h 899"/>
                <a:gd name="T56" fmla="*/ 3463897 w 365"/>
                <a:gd name="T57" fmla="*/ 4323894 h 899"/>
                <a:gd name="T58" fmla="*/ 3834771 w 365"/>
                <a:gd name="T59" fmla="*/ 4036946 h 899"/>
                <a:gd name="T60" fmla="*/ 4092091 w 365"/>
                <a:gd name="T61" fmla="*/ 3428062 h 899"/>
                <a:gd name="T62" fmla="*/ 4059829 w 365"/>
                <a:gd name="T63" fmla="*/ 2669690 h 899"/>
                <a:gd name="T64" fmla="*/ 4356327 w 365"/>
                <a:gd name="T65" fmla="*/ 2405953 h 899"/>
                <a:gd name="T66" fmla="*/ 4825954 w 365"/>
                <a:gd name="T67" fmla="*/ 2362384 h 899"/>
                <a:gd name="T68" fmla="*/ 188856 w 365"/>
                <a:gd name="T69" fmla="*/ 8686723 h 899"/>
                <a:gd name="T70" fmla="*/ 2733183 w 365"/>
                <a:gd name="T71" fmla="*/ 9251469 h 899"/>
                <a:gd name="T72" fmla="*/ 2514111 w 365"/>
                <a:gd name="T73" fmla="*/ 9879211 h 899"/>
                <a:gd name="T74" fmla="*/ 2753246 w 365"/>
                <a:gd name="T75" fmla="*/ 9534817 h 899"/>
                <a:gd name="T76" fmla="*/ 3664519 w 365"/>
                <a:gd name="T77" fmla="*/ 8847699 h 899"/>
                <a:gd name="T78" fmla="*/ 3284709 w 365"/>
                <a:gd name="T79" fmla="*/ 9029369 h 899"/>
                <a:gd name="T80" fmla="*/ 3337363 w 365"/>
                <a:gd name="T81" fmla="*/ 9527692 h 899"/>
                <a:gd name="T82" fmla="*/ 3664519 w 365"/>
                <a:gd name="T83" fmla="*/ 9076834 h 899"/>
                <a:gd name="T84" fmla="*/ 3710253 w 365"/>
                <a:gd name="T85" fmla="*/ 8612609 h 899"/>
                <a:gd name="T86" fmla="*/ 3710253 w 365"/>
                <a:gd name="T87" fmla="*/ 8335382 h 899"/>
                <a:gd name="T88" fmla="*/ 3214467 w 365"/>
                <a:gd name="T89" fmla="*/ 7624037 h 899"/>
                <a:gd name="T90" fmla="*/ 3411277 w 365"/>
                <a:gd name="T91" fmla="*/ 7624037 h 899"/>
                <a:gd name="T92" fmla="*/ 3261928 w 365"/>
                <a:gd name="T93" fmla="*/ 7940698 h 899"/>
                <a:gd name="T94" fmla="*/ 3321525 w 365"/>
                <a:gd name="T95" fmla="*/ 7691727 h 899"/>
                <a:gd name="T96" fmla="*/ 3191013 w 365"/>
                <a:gd name="T97" fmla="*/ 6704001 h 899"/>
                <a:gd name="T98" fmla="*/ 3381996 w 365"/>
                <a:gd name="T99" fmla="*/ 6938527 h 899"/>
                <a:gd name="T100" fmla="*/ 2574995 w 365"/>
                <a:gd name="T101" fmla="*/ 8956348 h 899"/>
                <a:gd name="T102" fmla="*/ 2710288 w 365"/>
                <a:gd name="T103" fmla="*/ 5868849 h 899"/>
                <a:gd name="T104" fmla="*/ 2830423 w 365"/>
                <a:gd name="T105" fmla="*/ 5140856 h 899"/>
                <a:gd name="T106" fmla="*/ 3876177 w 365"/>
                <a:gd name="T107" fmla="*/ 4150985 h 899"/>
                <a:gd name="T108" fmla="*/ 4059829 w 365"/>
                <a:gd name="T109" fmla="*/ 2911352 h 899"/>
                <a:gd name="T110" fmla="*/ 4128483 w 365"/>
                <a:gd name="T111" fmla="*/ 2692251 h 899"/>
                <a:gd name="T112" fmla="*/ 4296039 w 365"/>
                <a:gd name="T113" fmla="*/ 2624396 h 899"/>
                <a:gd name="T114" fmla="*/ 4703728 w 365"/>
                <a:gd name="T115" fmla="*/ 2420054 h 89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65"/>
                <a:gd name="T175" fmla="*/ 0 h 899"/>
                <a:gd name="T176" fmla="*/ 365 w 365"/>
                <a:gd name="T177" fmla="*/ 899 h 89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65" h="899">
                  <a:moveTo>
                    <a:pt x="364" y="188"/>
                  </a:moveTo>
                  <a:cubicBezTo>
                    <a:pt x="364" y="188"/>
                    <a:pt x="359" y="186"/>
                    <a:pt x="358" y="182"/>
                  </a:cubicBezTo>
                  <a:cubicBezTo>
                    <a:pt x="357" y="178"/>
                    <a:pt x="358" y="175"/>
                    <a:pt x="356" y="173"/>
                  </a:cubicBezTo>
                  <a:cubicBezTo>
                    <a:pt x="354" y="172"/>
                    <a:pt x="347" y="171"/>
                    <a:pt x="347" y="167"/>
                  </a:cubicBezTo>
                  <a:cubicBezTo>
                    <a:pt x="348" y="161"/>
                    <a:pt x="348" y="160"/>
                    <a:pt x="348" y="160"/>
                  </a:cubicBezTo>
                  <a:cubicBezTo>
                    <a:pt x="348" y="160"/>
                    <a:pt x="343" y="159"/>
                    <a:pt x="345" y="155"/>
                  </a:cubicBezTo>
                  <a:cubicBezTo>
                    <a:pt x="348" y="150"/>
                    <a:pt x="353" y="147"/>
                    <a:pt x="352" y="144"/>
                  </a:cubicBezTo>
                  <a:cubicBezTo>
                    <a:pt x="350" y="140"/>
                    <a:pt x="348" y="136"/>
                    <a:pt x="348" y="136"/>
                  </a:cubicBezTo>
                  <a:cubicBezTo>
                    <a:pt x="348" y="136"/>
                    <a:pt x="349" y="129"/>
                    <a:pt x="347" y="125"/>
                  </a:cubicBezTo>
                  <a:cubicBezTo>
                    <a:pt x="345" y="122"/>
                    <a:pt x="336" y="117"/>
                    <a:pt x="336" y="111"/>
                  </a:cubicBezTo>
                  <a:cubicBezTo>
                    <a:pt x="336" y="106"/>
                    <a:pt x="337" y="104"/>
                    <a:pt x="337" y="104"/>
                  </a:cubicBezTo>
                  <a:cubicBezTo>
                    <a:pt x="340" y="101"/>
                    <a:pt x="340" y="101"/>
                    <a:pt x="340" y="101"/>
                  </a:cubicBezTo>
                  <a:cubicBezTo>
                    <a:pt x="339" y="95"/>
                    <a:pt x="339" y="95"/>
                    <a:pt x="339" y="95"/>
                  </a:cubicBezTo>
                  <a:cubicBezTo>
                    <a:pt x="328" y="93"/>
                    <a:pt x="328" y="93"/>
                    <a:pt x="328" y="93"/>
                  </a:cubicBezTo>
                  <a:cubicBezTo>
                    <a:pt x="328" y="93"/>
                    <a:pt x="330" y="87"/>
                    <a:pt x="328" y="81"/>
                  </a:cubicBezTo>
                  <a:cubicBezTo>
                    <a:pt x="327" y="77"/>
                    <a:pt x="325" y="74"/>
                    <a:pt x="326" y="69"/>
                  </a:cubicBezTo>
                  <a:cubicBezTo>
                    <a:pt x="327" y="65"/>
                    <a:pt x="332" y="65"/>
                    <a:pt x="330" y="62"/>
                  </a:cubicBezTo>
                  <a:cubicBezTo>
                    <a:pt x="328" y="59"/>
                    <a:pt x="319" y="50"/>
                    <a:pt x="319" y="50"/>
                  </a:cubicBezTo>
                  <a:cubicBezTo>
                    <a:pt x="315" y="53"/>
                    <a:pt x="315" y="53"/>
                    <a:pt x="315" y="53"/>
                  </a:cubicBezTo>
                  <a:cubicBezTo>
                    <a:pt x="315" y="53"/>
                    <a:pt x="314" y="43"/>
                    <a:pt x="305" y="38"/>
                  </a:cubicBezTo>
                  <a:cubicBezTo>
                    <a:pt x="295" y="33"/>
                    <a:pt x="282" y="31"/>
                    <a:pt x="282" y="31"/>
                  </a:cubicBezTo>
                  <a:cubicBezTo>
                    <a:pt x="278" y="27"/>
                    <a:pt x="278" y="27"/>
                    <a:pt x="278" y="27"/>
                  </a:cubicBezTo>
                  <a:cubicBezTo>
                    <a:pt x="274" y="27"/>
                    <a:pt x="274" y="27"/>
                    <a:pt x="274" y="27"/>
                  </a:cubicBezTo>
                  <a:cubicBezTo>
                    <a:pt x="272" y="24"/>
                    <a:pt x="272" y="24"/>
                    <a:pt x="272" y="24"/>
                  </a:cubicBezTo>
                  <a:cubicBezTo>
                    <a:pt x="267" y="22"/>
                    <a:pt x="267" y="22"/>
                    <a:pt x="267" y="22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1" y="15"/>
                    <a:pt x="261" y="15"/>
                    <a:pt x="261" y="15"/>
                  </a:cubicBezTo>
                  <a:cubicBezTo>
                    <a:pt x="251" y="11"/>
                    <a:pt x="251" y="11"/>
                    <a:pt x="251" y="11"/>
                  </a:cubicBezTo>
                  <a:cubicBezTo>
                    <a:pt x="250" y="5"/>
                    <a:pt x="250" y="5"/>
                    <a:pt x="250" y="5"/>
                  </a:cubicBezTo>
                  <a:cubicBezTo>
                    <a:pt x="247" y="2"/>
                    <a:pt x="247" y="2"/>
                    <a:pt x="247" y="2"/>
                  </a:cubicBezTo>
                  <a:cubicBezTo>
                    <a:pt x="242" y="2"/>
                    <a:pt x="242" y="2"/>
                    <a:pt x="242" y="2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30" y="2"/>
                    <a:pt x="230" y="2"/>
                    <a:pt x="230" y="2"/>
                  </a:cubicBezTo>
                  <a:cubicBezTo>
                    <a:pt x="230" y="2"/>
                    <a:pt x="237" y="11"/>
                    <a:pt x="238" y="17"/>
                  </a:cubicBezTo>
                  <a:cubicBezTo>
                    <a:pt x="239" y="25"/>
                    <a:pt x="231" y="34"/>
                    <a:pt x="231" y="34"/>
                  </a:cubicBezTo>
                  <a:cubicBezTo>
                    <a:pt x="239" y="38"/>
                    <a:pt x="239" y="38"/>
                    <a:pt x="239" y="38"/>
                  </a:cubicBezTo>
                  <a:cubicBezTo>
                    <a:pt x="232" y="48"/>
                    <a:pt x="232" y="48"/>
                    <a:pt x="232" y="48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198" y="41"/>
                    <a:pt x="198" y="41"/>
                    <a:pt x="198" y="41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86" y="41"/>
                    <a:pt x="186" y="41"/>
                    <a:pt x="186" y="41"/>
                  </a:cubicBezTo>
                  <a:cubicBezTo>
                    <a:pt x="186" y="41"/>
                    <a:pt x="189" y="56"/>
                    <a:pt x="188" y="61"/>
                  </a:cubicBezTo>
                  <a:cubicBezTo>
                    <a:pt x="186" y="66"/>
                    <a:pt x="183" y="77"/>
                    <a:pt x="183" y="77"/>
                  </a:cubicBezTo>
                  <a:cubicBezTo>
                    <a:pt x="167" y="69"/>
                    <a:pt x="167" y="69"/>
                    <a:pt x="167" y="69"/>
                  </a:cubicBezTo>
                  <a:cubicBezTo>
                    <a:pt x="153" y="84"/>
                    <a:pt x="153" y="84"/>
                    <a:pt x="153" y="84"/>
                  </a:cubicBezTo>
                  <a:cubicBezTo>
                    <a:pt x="153" y="84"/>
                    <a:pt x="149" y="101"/>
                    <a:pt x="149" y="106"/>
                  </a:cubicBezTo>
                  <a:cubicBezTo>
                    <a:pt x="148" y="111"/>
                    <a:pt x="140" y="109"/>
                    <a:pt x="140" y="109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40" y="116"/>
                    <a:pt x="147" y="127"/>
                    <a:pt x="148" y="135"/>
                  </a:cubicBezTo>
                  <a:cubicBezTo>
                    <a:pt x="150" y="141"/>
                    <a:pt x="144" y="143"/>
                    <a:pt x="136" y="151"/>
                  </a:cubicBezTo>
                  <a:cubicBezTo>
                    <a:pt x="130" y="157"/>
                    <a:pt x="132" y="162"/>
                    <a:pt x="130" y="169"/>
                  </a:cubicBezTo>
                  <a:cubicBezTo>
                    <a:pt x="128" y="175"/>
                    <a:pt x="123" y="176"/>
                    <a:pt x="123" y="176"/>
                  </a:cubicBezTo>
                  <a:cubicBezTo>
                    <a:pt x="126" y="189"/>
                    <a:pt x="126" y="189"/>
                    <a:pt x="126" y="18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00" y="201"/>
                    <a:pt x="100" y="201"/>
                    <a:pt x="100" y="201"/>
                  </a:cubicBezTo>
                  <a:cubicBezTo>
                    <a:pt x="104" y="221"/>
                    <a:pt x="104" y="221"/>
                    <a:pt x="104" y="221"/>
                  </a:cubicBezTo>
                  <a:cubicBezTo>
                    <a:pt x="102" y="233"/>
                    <a:pt x="102" y="233"/>
                    <a:pt x="102" y="233"/>
                  </a:cubicBezTo>
                  <a:cubicBezTo>
                    <a:pt x="103" y="253"/>
                    <a:pt x="103" y="253"/>
                    <a:pt x="103" y="253"/>
                  </a:cubicBezTo>
                  <a:cubicBezTo>
                    <a:pt x="99" y="258"/>
                    <a:pt x="99" y="258"/>
                    <a:pt x="99" y="258"/>
                  </a:cubicBezTo>
                  <a:cubicBezTo>
                    <a:pt x="98" y="268"/>
                    <a:pt x="98" y="268"/>
                    <a:pt x="98" y="268"/>
                  </a:cubicBezTo>
                  <a:cubicBezTo>
                    <a:pt x="79" y="300"/>
                    <a:pt x="79" y="300"/>
                    <a:pt x="79" y="300"/>
                  </a:cubicBezTo>
                  <a:cubicBezTo>
                    <a:pt x="93" y="310"/>
                    <a:pt x="93" y="310"/>
                    <a:pt x="93" y="310"/>
                  </a:cubicBezTo>
                  <a:cubicBezTo>
                    <a:pt x="94" y="325"/>
                    <a:pt x="94" y="325"/>
                    <a:pt x="94" y="325"/>
                  </a:cubicBezTo>
                  <a:cubicBezTo>
                    <a:pt x="89" y="337"/>
                    <a:pt x="89" y="337"/>
                    <a:pt x="89" y="337"/>
                  </a:cubicBezTo>
                  <a:cubicBezTo>
                    <a:pt x="89" y="337"/>
                    <a:pt x="69" y="331"/>
                    <a:pt x="59" y="334"/>
                  </a:cubicBezTo>
                  <a:cubicBezTo>
                    <a:pt x="47" y="337"/>
                    <a:pt x="35" y="365"/>
                    <a:pt x="35" y="365"/>
                  </a:cubicBezTo>
                  <a:cubicBezTo>
                    <a:pt x="38" y="374"/>
                    <a:pt x="38" y="374"/>
                    <a:pt x="38" y="374"/>
                  </a:cubicBezTo>
                  <a:cubicBezTo>
                    <a:pt x="30" y="385"/>
                    <a:pt x="30" y="385"/>
                    <a:pt x="30" y="385"/>
                  </a:cubicBezTo>
                  <a:cubicBezTo>
                    <a:pt x="37" y="404"/>
                    <a:pt x="37" y="404"/>
                    <a:pt x="37" y="404"/>
                  </a:cubicBezTo>
                  <a:cubicBezTo>
                    <a:pt x="33" y="410"/>
                    <a:pt x="33" y="410"/>
                    <a:pt x="33" y="410"/>
                  </a:cubicBezTo>
                  <a:cubicBezTo>
                    <a:pt x="36" y="421"/>
                    <a:pt x="36" y="421"/>
                    <a:pt x="36" y="421"/>
                  </a:cubicBezTo>
                  <a:cubicBezTo>
                    <a:pt x="33" y="429"/>
                    <a:pt x="33" y="429"/>
                    <a:pt x="33" y="429"/>
                  </a:cubicBezTo>
                  <a:cubicBezTo>
                    <a:pt x="41" y="452"/>
                    <a:pt x="41" y="452"/>
                    <a:pt x="41" y="452"/>
                  </a:cubicBezTo>
                  <a:cubicBezTo>
                    <a:pt x="35" y="487"/>
                    <a:pt x="35" y="487"/>
                    <a:pt x="35" y="487"/>
                  </a:cubicBezTo>
                  <a:cubicBezTo>
                    <a:pt x="45" y="497"/>
                    <a:pt x="45" y="497"/>
                    <a:pt x="45" y="497"/>
                  </a:cubicBezTo>
                  <a:cubicBezTo>
                    <a:pt x="45" y="497"/>
                    <a:pt x="50" y="500"/>
                    <a:pt x="54" y="503"/>
                  </a:cubicBezTo>
                  <a:cubicBezTo>
                    <a:pt x="58" y="507"/>
                    <a:pt x="59" y="511"/>
                    <a:pt x="55" y="523"/>
                  </a:cubicBezTo>
                  <a:cubicBezTo>
                    <a:pt x="53" y="535"/>
                    <a:pt x="45" y="529"/>
                    <a:pt x="45" y="529"/>
                  </a:cubicBezTo>
                  <a:cubicBezTo>
                    <a:pt x="36" y="532"/>
                    <a:pt x="36" y="532"/>
                    <a:pt x="36" y="532"/>
                  </a:cubicBezTo>
                  <a:cubicBezTo>
                    <a:pt x="41" y="538"/>
                    <a:pt x="41" y="538"/>
                    <a:pt x="41" y="538"/>
                  </a:cubicBezTo>
                  <a:cubicBezTo>
                    <a:pt x="43" y="547"/>
                    <a:pt x="43" y="547"/>
                    <a:pt x="43" y="547"/>
                  </a:cubicBezTo>
                  <a:cubicBezTo>
                    <a:pt x="43" y="547"/>
                    <a:pt x="49" y="561"/>
                    <a:pt x="51" y="568"/>
                  </a:cubicBezTo>
                  <a:cubicBezTo>
                    <a:pt x="54" y="576"/>
                    <a:pt x="46" y="572"/>
                    <a:pt x="45" y="577"/>
                  </a:cubicBezTo>
                  <a:cubicBezTo>
                    <a:pt x="44" y="581"/>
                    <a:pt x="48" y="584"/>
                    <a:pt x="45" y="597"/>
                  </a:cubicBezTo>
                  <a:cubicBezTo>
                    <a:pt x="41" y="609"/>
                    <a:pt x="30" y="603"/>
                    <a:pt x="26" y="607"/>
                  </a:cubicBezTo>
                  <a:cubicBezTo>
                    <a:pt x="21" y="610"/>
                    <a:pt x="28" y="611"/>
                    <a:pt x="27" y="616"/>
                  </a:cubicBezTo>
                  <a:cubicBezTo>
                    <a:pt x="27" y="620"/>
                    <a:pt x="21" y="619"/>
                    <a:pt x="19" y="623"/>
                  </a:cubicBezTo>
                  <a:cubicBezTo>
                    <a:pt x="16" y="625"/>
                    <a:pt x="25" y="643"/>
                    <a:pt x="25" y="643"/>
                  </a:cubicBezTo>
                  <a:cubicBezTo>
                    <a:pt x="25" y="643"/>
                    <a:pt x="21" y="651"/>
                    <a:pt x="19" y="658"/>
                  </a:cubicBezTo>
                  <a:cubicBezTo>
                    <a:pt x="17" y="665"/>
                    <a:pt x="16" y="671"/>
                    <a:pt x="12" y="671"/>
                  </a:cubicBezTo>
                  <a:cubicBezTo>
                    <a:pt x="8" y="671"/>
                    <a:pt x="11" y="662"/>
                    <a:pt x="10" y="657"/>
                  </a:cubicBezTo>
                  <a:cubicBezTo>
                    <a:pt x="9" y="652"/>
                    <a:pt x="1" y="657"/>
                    <a:pt x="1" y="657"/>
                  </a:cubicBezTo>
                  <a:cubicBezTo>
                    <a:pt x="0" y="664"/>
                    <a:pt x="0" y="664"/>
                    <a:pt x="0" y="664"/>
                  </a:cubicBezTo>
                  <a:cubicBezTo>
                    <a:pt x="0" y="664"/>
                    <a:pt x="3" y="668"/>
                    <a:pt x="3" y="673"/>
                  </a:cubicBezTo>
                  <a:cubicBezTo>
                    <a:pt x="3" y="676"/>
                    <a:pt x="0" y="679"/>
                    <a:pt x="0" y="679"/>
                  </a:cubicBezTo>
                  <a:cubicBezTo>
                    <a:pt x="0" y="679"/>
                    <a:pt x="5" y="693"/>
                    <a:pt x="5" y="696"/>
                  </a:cubicBezTo>
                  <a:cubicBezTo>
                    <a:pt x="5" y="699"/>
                    <a:pt x="1" y="699"/>
                    <a:pt x="1" y="699"/>
                  </a:cubicBezTo>
                  <a:cubicBezTo>
                    <a:pt x="2" y="703"/>
                    <a:pt x="2" y="703"/>
                    <a:pt x="2" y="703"/>
                  </a:cubicBezTo>
                  <a:cubicBezTo>
                    <a:pt x="2" y="703"/>
                    <a:pt x="6" y="700"/>
                    <a:pt x="9" y="702"/>
                  </a:cubicBezTo>
                  <a:cubicBezTo>
                    <a:pt x="10" y="703"/>
                    <a:pt x="9" y="707"/>
                    <a:pt x="9" y="707"/>
                  </a:cubicBezTo>
                  <a:cubicBezTo>
                    <a:pt x="11" y="707"/>
                    <a:pt x="11" y="707"/>
                    <a:pt x="11" y="707"/>
                  </a:cubicBezTo>
                  <a:cubicBezTo>
                    <a:pt x="14" y="697"/>
                    <a:pt x="14" y="697"/>
                    <a:pt x="14" y="697"/>
                  </a:cubicBezTo>
                  <a:cubicBezTo>
                    <a:pt x="17" y="700"/>
                    <a:pt x="17" y="700"/>
                    <a:pt x="17" y="700"/>
                  </a:cubicBezTo>
                  <a:cubicBezTo>
                    <a:pt x="10" y="710"/>
                    <a:pt x="10" y="710"/>
                    <a:pt x="10" y="710"/>
                  </a:cubicBezTo>
                  <a:cubicBezTo>
                    <a:pt x="10" y="712"/>
                    <a:pt x="10" y="712"/>
                    <a:pt x="10" y="712"/>
                  </a:cubicBezTo>
                  <a:cubicBezTo>
                    <a:pt x="25" y="704"/>
                    <a:pt x="25" y="704"/>
                    <a:pt x="25" y="704"/>
                  </a:cubicBezTo>
                  <a:cubicBezTo>
                    <a:pt x="22" y="709"/>
                    <a:pt x="22" y="709"/>
                    <a:pt x="22" y="709"/>
                  </a:cubicBezTo>
                  <a:cubicBezTo>
                    <a:pt x="25" y="713"/>
                    <a:pt x="25" y="713"/>
                    <a:pt x="25" y="713"/>
                  </a:cubicBezTo>
                  <a:cubicBezTo>
                    <a:pt x="21" y="730"/>
                    <a:pt x="21" y="730"/>
                    <a:pt x="21" y="730"/>
                  </a:cubicBezTo>
                  <a:cubicBezTo>
                    <a:pt x="18" y="737"/>
                    <a:pt x="18" y="737"/>
                    <a:pt x="18" y="737"/>
                  </a:cubicBezTo>
                  <a:cubicBezTo>
                    <a:pt x="22" y="741"/>
                    <a:pt x="22" y="741"/>
                    <a:pt x="22" y="741"/>
                  </a:cubicBezTo>
                  <a:cubicBezTo>
                    <a:pt x="17" y="746"/>
                    <a:pt x="17" y="746"/>
                    <a:pt x="17" y="746"/>
                  </a:cubicBezTo>
                  <a:cubicBezTo>
                    <a:pt x="22" y="746"/>
                    <a:pt x="22" y="746"/>
                    <a:pt x="22" y="746"/>
                  </a:cubicBezTo>
                  <a:cubicBezTo>
                    <a:pt x="24" y="746"/>
                    <a:pt x="26" y="754"/>
                    <a:pt x="26" y="757"/>
                  </a:cubicBezTo>
                  <a:cubicBezTo>
                    <a:pt x="26" y="761"/>
                    <a:pt x="27" y="768"/>
                    <a:pt x="29" y="768"/>
                  </a:cubicBezTo>
                  <a:cubicBezTo>
                    <a:pt x="31" y="768"/>
                    <a:pt x="32" y="761"/>
                    <a:pt x="32" y="761"/>
                  </a:cubicBezTo>
                  <a:cubicBezTo>
                    <a:pt x="32" y="770"/>
                    <a:pt x="32" y="770"/>
                    <a:pt x="32" y="770"/>
                  </a:cubicBezTo>
                  <a:cubicBezTo>
                    <a:pt x="34" y="771"/>
                    <a:pt x="34" y="771"/>
                    <a:pt x="34" y="771"/>
                  </a:cubicBezTo>
                  <a:cubicBezTo>
                    <a:pt x="32" y="777"/>
                    <a:pt x="32" y="777"/>
                    <a:pt x="32" y="777"/>
                  </a:cubicBezTo>
                  <a:cubicBezTo>
                    <a:pt x="37" y="779"/>
                    <a:pt x="37" y="779"/>
                    <a:pt x="37" y="779"/>
                  </a:cubicBezTo>
                  <a:cubicBezTo>
                    <a:pt x="37" y="786"/>
                    <a:pt x="37" y="786"/>
                    <a:pt x="37" y="786"/>
                  </a:cubicBezTo>
                  <a:cubicBezTo>
                    <a:pt x="42" y="791"/>
                    <a:pt x="42" y="791"/>
                    <a:pt x="42" y="791"/>
                  </a:cubicBezTo>
                  <a:cubicBezTo>
                    <a:pt x="42" y="796"/>
                    <a:pt x="42" y="796"/>
                    <a:pt x="42" y="796"/>
                  </a:cubicBezTo>
                  <a:cubicBezTo>
                    <a:pt x="48" y="804"/>
                    <a:pt x="48" y="804"/>
                    <a:pt x="48" y="804"/>
                  </a:cubicBezTo>
                  <a:cubicBezTo>
                    <a:pt x="50" y="803"/>
                    <a:pt x="50" y="803"/>
                    <a:pt x="50" y="803"/>
                  </a:cubicBezTo>
                  <a:cubicBezTo>
                    <a:pt x="50" y="803"/>
                    <a:pt x="52" y="815"/>
                    <a:pt x="55" y="816"/>
                  </a:cubicBezTo>
                  <a:cubicBezTo>
                    <a:pt x="60" y="818"/>
                    <a:pt x="61" y="814"/>
                    <a:pt x="61" y="814"/>
                  </a:cubicBezTo>
                  <a:cubicBezTo>
                    <a:pt x="61" y="814"/>
                    <a:pt x="64" y="822"/>
                    <a:pt x="64" y="825"/>
                  </a:cubicBezTo>
                  <a:cubicBezTo>
                    <a:pt x="64" y="829"/>
                    <a:pt x="58" y="828"/>
                    <a:pt x="58" y="828"/>
                  </a:cubicBezTo>
                  <a:cubicBezTo>
                    <a:pt x="58" y="828"/>
                    <a:pt x="57" y="823"/>
                    <a:pt x="52" y="826"/>
                  </a:cubicBezTo>
                  <a:cubicBezTo>
                    <a:pt x="48" y="830"/>
                    <a:pt x="58" y="834"/>
                    <a:pt x="58" y="834"/>
                  </a:cubicBezTo>
                  <a:cubicBezTo>
                    <a:pt x="58" y="834"/>
                    <a:pt x="61" y="839"/>
                    <a:pt x="59" y="841"/>
                  </a:cubicBezTo>
                  <a:cubicBezTo>
                    <a:pt x="55" y="844"/>
                    <a:pt x="51" y="838"/>
                    <a:pt x="49" y="837"/>
                  </a:cubicBezTo>
                  <a:cubicBezTo>
                    <a:pt x="47" y="835"/>
                    <a:pt x="44" y="835"/>
                    <a:pt x="43" y="836"/>
                  </a:cubicBezTo>
                  <a:cubicBezTo>
                    <a:pt x="42" y="837"/>
                    <a:pt x="47" y="839"/>
                    <a:pt x="47" y="839"/>
                  </a:cubicBezTo>
                  <a:cubicBezTo>
                    <a:pt x="48" y="844"/>
                    <a:pt x="48" y="844"/>
                    <a:pt x="48" y="844"/>
                  </a:cubicBezTo>
                  <a:cubicBezTo>
                    <a:pt x="48" y="844"/>
                    <a:pt x="54" y="852"/>
                    <a:pt x="58" y="856"/>
                  </a:cubicBezTo>
                  <a:cubicBezTo>
                    <a:pt x="61" y="861"/>
                    <a:pt x="61" y="865"/>
                    <a:pt x="61" y="865"/>
                  </a:cubicBezTo>
                  <a:cubicBezTo>
                    <a:pt x="65" y="866"/>
                    <a:pt x="65" y="866"/>
                    <a:pt x="65" y="866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871"/>
                    <a:pt x="67" y="871"/>
                    <a:pt x="69" y="877"/>
                  </a:cubicBezTo>
                  <a:cubicBezTo>
                    <a:pt x="71" y="881"/>
                    <a:pt x="64" y="882"/>
                    <a:pt x="64" y="882"/>
                  </a:cubicBezTo>
                  <a:cubicBezTo>
                    <a:pt x="64" y="888"/>
                    <a:pt x="64" y="888"/>
                    <a:pt x="64" y="888"/>
                  </a:cubicBezTo>
                  <a:cubicBezTo>
                    <a:pt x="64" y="888"/>
                    <a:pt x="67" y="891"/>
                    <a:pt x="66" y="894"/>
                  </a:cubicBezTo>
                  <a:cubicBezTo>
                    <a:pt x="65" y="896"/>
                    <a:pt x="62" y="893"/>
                    <a:pt x="62" y="893"/>
                  </a:cubicBezTo>
                  <a:cubicBezTo>
                    <a:pt x="61" y="897"/>
                    <a:pt x="61" y="897"/>
                    <a:pt x="61" y="897"/>
                  </a:cubicBezTo>
                  <a:cubicBezTo>
                    <a:pt x="65" y="896"/>
                    <a:pt x="65" y="896"/>
                    <a:pt x="65" y="896"/>
                  </a:cubicBezTo>
                  <a:cubicBezTo>
                    <a:pt x="65" y="896"/>
                    <a:pt x="78" y="899"/>
                    <a:pt x="82" y="899"/>
                  </a:cubicBezTo>
                  <a:cubicBezTo>
                    <a:pt x="85" y="899"/>
                    <a:pt x="91" y="895"/>
                    <a:pt x="97" y="893"/>
                  </a:cubicBezTo>
                  <a:cubicBezTo>
                    <a:pt x="103" y="891"/>
                    <a:pt x="106" y="895"/>
                    <a:pt x="106" y="895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7" y="885"/>
                    <a:pt x="118" y="880"/>
                  </a:cubicBezTo>
                  <a:cubicBezTo>
                    <a:pt x="119" y="876"/>
                    <a:pt x="111" y="875"/>
                    <a:pt x="111" y="869"/>
                  </a:cubicBezTo>
                  <a:cubicBezTo>
                    <a:pt x="111" y="865"/>
                    <a:pt x="118" y="854"/>
                    <a:pt x="120" y="852"/>
                  </a:cubicBezTo>
                  <a:cubicBezTo>
                    <a:pt x="123" y="851"/>
                    <a:pt x="129" y="855"/>
                    <a:pt x="131" y="854"/>
                  </a:cubicBezTo>
                  <a:cubicBezTo>
                    <a:pt x="133" y="852"/>
                    <a:pt x="129" y="844"/>
                    <a:pt x="129" y="844"/>
                  </a:cubicBezTo>
                  <a:cubicBezTo>
                    <a:pt x="147" y="842"/>
                    <a:pt x="147" y="842"/>
                    <a:pt x="147" y="842"/>
                  </a:cubicBezTo>
                  <a:cubicBezTo>
                    <a:pt x="155" y="844"/>
                    <a:pt x="155" y="844"/>
                    <a:pt x="155" y="844"/>
                  </a:cubicBezTo>
                  <a:cubicBezTo>
                    <a:pt x="161" y="839"/>
                    <a:pt x="161" y="839"/>
                    <a:pt x="161" y="839"/>
                  </a:cubicBezTo>
                  <a:cubicBezTo>
                    <a:pt x="172" y="847"/>
                    <a:pt x="172" y="847"/>
                    <a:pt x="172" y="847"/>
                  </a:cubicBezTo>
                  <a:cubicBezTo>
                    <a:pt x="172" y="847"/>
                    <a:pt x="176" y="838"/>
                    <a:pt x="178" y="837"/>
                  </a:cubicBezTo>
                  <a:cubicBezTo>
                    <a:pt x="179" y="835"/>
                    <a:pt x="181" y="820"/>
                    <a:pt x="181" y="820"/>
                  </a:cubicBezTo>
                  <a:cubicBezTo>
                    <a:pt x="184" y="810"/>
                    <a:pt x="184" y="810"/>
                    <a:pt x="184" y="810"/>
                  </a:cubicBezTo>
                  <a:cubicBezTo>
                    <a:pt x="188" y="807"/>
                    <a:pt x="188" y="807"/>
                    <a:pt x="188" y="807"/>
                  </a:cubicBezTo>
                  <a:cubicBezTo>
                    <a:pt x="192" y="791"/>
                    <a:pt x="192" y="791"/>
                    <a:pt x="192" y="791"/>
                  </a:cubicBezTo>
                  <a:cubicBezTo>
                    <a:pt x="190" y="785"/>
                    <a:pt x="190" y="785"/>
                    <a:pt x="190" y="785"/>
                  </a:cubicBezTo>
                  <a:cubicBezTo>
                    <a:pt x="190" y="785"/>
                    <a:pt x="193" y="784"/>
                    <a:pt x="194" y="781"/>
                  </a:cubicBezTo>
                  <a:cubicBezTo>
                    <a:pt x="195" y="777"/>
                    <a:pt x="191" y="775"/>
                    <a:pt x="191" y="775"/>
                  </a:cubicBezTo>
                  <a:cubicBezTo>
                    <a:pt x="192" y="761"/>
                    <a:pt x="192" y="761"/>
                    <a:pt x="192" y="761"/>
                  </a:cubicBezTo>
                  <a:cubicBezTo>
                    <a:pt x="192" y="761"/>
                    <a:pt x="195" y="762"/>
                    <a:pt x="197" y="756"/>
                  </a:cubicBezTo>
                  <a:cubicBezTo>
                    <a:pt x="200" y="751"/>
                    <a:pt x="191" y="746"/>
                    <a:pt x="191" y="746"/>
                  </a:cubicBezTo>
                  <a:cubicBezTo>
                    <a:pt x="193" y="744"/>
                    <a:pt x="193" y="744"/>
                    <a:pt x="193" y="744"/>
                  </a:cubicBezTo>
                  <a:cubicBezTo>
                    <a:pt x="194" y="735"/>
                    <a:pt x="194" y="735"/>
                    <a:pt x="194" y="735"/>
                  </a:cubicBezTo>
                  <a:cubicBezTo>
                    <a:pt x="192" y="728"/>
                    <a:pt x="192" y="728"/>
                    <a:pt x="192" y="728"/>
                  </a:cubicBezTo>
                  <a:cubicBezTo>
                    <a:pt x="188" y="728"/>
                    <a:pt x="188" y="728"/>
                    <a:pt x="188" y="728"/>
                  </a:cubicBezTo>
                  <a:cubicBezTo>
                    <a:pt x="188" y="728"/>
                    <a:pt x="188" y="726"/>
                    <a:pt x="191" y="725"/>
                  </a:cubicBezTo>
                  <a:cubicBezTo>
                    <a:pt x="195" y="725"/>
                    <a:pt x="198" y="728"/>
                    <a:pt x="198" y="728"/>
                  </a:cubicBezTo>
                  <a:cubicBezTo>
                    <a:pt x="197" y="722"/>
                    <a:pt x="197" y="722"/>
                    <a:pt x="197" y="722"/>
                  </a:cubicBezTo>
                  <a:cubicBezTo>
                    <a:pt x="193" y="720"/>
                    <a:pt x="193" y="720"/>
                    <a:pt x="193" y="720"/>
                  </a:cubicBezTo>
                  <a:cubicBezTo>
                    <a:pt x="196" y="719"/>
                    <a:pt x="196" y="719"/>
                    <a:pt x="196" y="719"/>
                  </a:cubicBezTo>
                  <a:cubicBezTo>
                    <a:pt x="196" y="719"/>
                    <a:pt x="196" y="711"/>
                    <a:pt x="198" y="707"/>
                  </a:cubicBezTo>
                  <a:cubicBezTo>
                    <a:pt x="201" y="703"/>
                    <a:pt x="192" y="698"/>
                    <a:pt x="192" y="698"/>
                  </a:cubicBezTo>
                  <a:cubicBezTo>
                    <a:pt x="195" y="697"/>
                    <a:pt x="195" y="697"/>
                    <a:pt x="195" y="697"/>
                  </a:cubicBezTo>
                  <a:cubicBezTo>
                    <a:pt x="192" y="692"/>
                    <a:pt x="192" y="692"/>
                    <a:pt x="192" y="692"/>
                  </a:cubicBezTo>
                  <a:cubicBezTo>
                    <a:pt x="192" y="692"/>
                    <a:pt x="198" y="694"/>
                    <a:pt x="201" y="687"/>
                  </a:cubicBezTo>
                  <a:cubicBezTo>
                    <a:pt x="204" y="679"/>
                    <a:pt x="183" y="679"/>
                    <a:pt x="183" y="679"/>
                  </a:cubicBezTo>
                  <a:cubicBezTo>
                    <a:pt x="182" y="682"/>
                    <a:pt x="182" y="682"/>
                    <a:pt x="182" y="682"/>
                  </a:cubicBezTo>
                  <a:cubicBezTo>
                    <a:pt x="176" y="681"/>
                    <a:pt x="176" y="681"/>
                    <a:pt x="176" y="681"/>
                  </a:cubicBezTo>
                  <a:cubicBezTo>
                    <a:pt x="176" y="677"/>
                    <a:pt x="176" y="677"/>
                    <a:pt x="176" y="677"/>
                  </a:cubicBezTo>
                  <a:cubicBezTo>
                    <a:pt x="192" y="677"/>
                    <a:pt x="192" y="677"/>
                    <a:pt x="192" y="677"/>
                  </a:cubicBezTo>
                  <a:cubicBezTo>
                    <a:pt x="195" y="677"/>
                    <a:pt x="201" y="680"/>
                    <a:pt x="201" y="680"/>
                  </a:cubicBezTo>
                  <a:cubicBezTo>
                    <a:pt x="204" y="675"/>
                    <a:pt x="204" y="675"/>
                    <a:pt x="204" y="675"/>
                  </a:cubicBezTo>
                  <a:cubicBezTo>
                    <a:pt x="202" y="668"/>
                    <a:pt x="202" y="668"/>
                    <a:pt x="202" y="668"/>
                  </a:cubicBezTo>
                  <a:cubicBezTo>
                    <a:pt x="208" y="672"/>
                    <a:pt x="208" y="672"/>
                    <a:pt x="208" y="672"/>
                  </a:cubicBezTo>
                  <a:cubicBezTo>
                    <a:pt x="208" y="672"/>
                    <a:pt x="212" y="671"/>
                    <a:pt x="213" y="671"/>
                  </a:cubicBezTo>
                  <a:cubicBezTo>
                    <a:pt x="214" y="671"/>
                    <a:pt x="218" y="666"/>
                    <a:pt x="218" y="666"/>
                  </a:cubicBezTo>
                  <a:cubicBezTo>
                    <a:pt x="218" y="661"/>
                    <a:pt x="218" y="661"/>
                    <a:pt x="218" y="661"/>
                  </a:cubicBezTo>
                  <a:cubicBezTo>
                    <a:pt x="222" y="662"/>
                    <a:pt x="222" y="662"/>
                    <a:pt x="222" y="662"/>
                  </a:cubicBezTo>
                  <a:cubicBezTo>
                    <a:pt x="223" y="647"/>
                    <a:pt x="223" y="647"/>
                    <a:pt x="223" y="647"/>
                  </a:cubicBezTo>
                  <a:cubicBezTo>
                    <a:pt x="226" y="648"/>
                    <a:pt x="226" y="648"/>
                    <a:pt x="226" y="648"/>
                  </a:cubicBezTo>
                  <a:cubicBezTo>
                    <a:pt x="228" y="658"/>
                    <a:pt x="228" y="658"/>
                    <a:pt x="228" y="658"/>
                  </a:cubicBezTo>
                  <a:cubicBezTo>
                    <a:pt x="235" y="659"/>
                    <a:pt x="235" y="659"/>
                    <a:pt x="235" y="659"/>
                  </a:cubicBezTo>
                  <a:cubicBezTo>
                    <a:pt x="237" y="649"/>
                    <a:pt x="237" y="649"/>
                    <a:pt x="237" y="649"/>
                  </a:cubicBezTo>
                  <a:cubicBezTo>
                    <a:pt x="237" y="649"/>
                    <a:pt x="239" y="649"/>
                    <a:pt x="241" y="648"/>
                  </a:cubicBezTo>
                  <a:cubicBezTo>
                    <a:pt x="242" y="647"/>
                    <a:pt x="242" y="643"/>
                    <a:pt x="242" y="643"/>
                  </a:cubicBezTo>
                  <a:cubicBezTo>
                    <a:pt x="246" y="642"/>
                    <a:pt x="246" y="642"/>
                    <a:pt x="246" y="642"/>
                  </a:cubicBezTo>
                  <a:cubicBezTo>
                    <a:pt x="248" y="640"/>
                    <a:pt x="248" y="640"/>
                    <a:pt x="248" y="640"/>
                  </a:cubicBezTo>
                  <a:cubicBezTo>
                    <a:pt x="245" y="639"/>
                    <a:pt x="245" y="639"/>
                    <a:pt x="245" y="639"/>
                  </a:cubicBezTo>
                  <a:cubicBezTo>
                    <a:pt x="243" y="633"/>
                    <a:pt x="243" y="633"/>
                    <a:pt x="243" y="633"/>
                  </a:cubicBezTo>
                  <a:cubicBezTo>
                    <a:pt x="237" y="628"/>
                    <a:pt x="237" y="628"/>
                    <a:pt x="237" y="628"/>
                  </a:cubicBezTo>
                  <a:cubicBezTo>
                    <a:pt x="239" y="625"/>
                    <a:pt x="239" y="625"/>
                    <a:pt x="239" y="625"/>
                  </a:cubicBezTo>
                  <a:cubicBezTo>
                    <a:pt x="244" y="625"/>
                    <a:pt x="244" y="625"/>
                    <a:pt x="244" y="625"/>
                  </a:cubicBezTo>
                  <a:cubicBezTo>
                    <a:pt x="258" y="610"/>
                    <a:pt x="258" y="610"/>
                    <a:pt x="258" y="610"/>
                  </a:cubicBezTo>
                  <a:cubicBezTo>
                    <a:pt x="258" y="607"/>
                    <a:pt x="258" y="607"/>
                    <a:pt x="258" y="607"/>
                  </a:cubicBezTo>
                  <a:cubicBezTo>
                    <a:pt x="266" y="601"/>
                    <a:pt x="266" y="601"/>
                    <a:pt x="266" y="601"/>
                  </a:cubicBezTo>
                  <a:cubicBezTo>
                    <a:pt x="267" y="600"/>
                    <a:pt x="267" y="600"/>
                    <a:pt x="267" y="600"/>
                  </a:cubicBezTo>
                  <a:cubicBezTo>
                    <a:pt x="259" y="600"/>
                    <a:pt x="259" y="600"/>
                    <a:pt x="259" y="600"/>
                  </a:cubicBezTo>
                  <a:cubicBezTo>
                    <a:pt x="261" y="594"/>
                    <a:pt x="261" y="594"/>
                    <a:pt x="261" y="594"/>
                  </a:cubicBezTo>
                  <a:cubicBezTo>
                    <a:pt x="266" y="595"/>
                    <a:pt x="266" y="595"/>
                    <a:pt x="266" y="595"/>
                  </a:cubicBezTo>
                  <a:cubicBezTo>
                    <a:pt x="267" y="592"/>
                    <a:pt x="267" y="592"/>
                    <a:pt x="267" y="592"/>
                  </a:cubicBezTo>
                  <a:cubicBezTo>
                    <a:pt x="261" y="588"/>
                    <a:pt x="261" y="588"/>
                    <a:pt x="261" y="588"/>
                  </a:cubicBezTo>
                  <a:cubicBezTo>
                    <a:pt x="256" y="578"/>
                    <a:pt x="256" y="578"/>
                    <a:pt x="256" y="578"/>
                  </a:cubicBezTo>
                  <a:cubicBezTo>
                    <a:pt x="247" y="578"/>
                    <a:pt x="247" y="578"/>
                    <a:pt x="247" y="578"/>
                  </a:cubicBezTo>
                  <a:cubicBezTo>
                    <a:pt x="245" y="578"/>
                    <a:pt x="242" y="570"/>
                    <a:pt x="242" y="570"/>
                  </a:cubicBezTo>
                  <a:cubicBezTo>
                    <a:pt x="242" y="566"/>
                    <a:pt x="242" y="566"/>
                    <a:pt x="242" y="566"/>
                  </a:cubicBezTo>
                  <a:cubicBezTo>
                    <a:pt x="241" y="564"/>
                    <a:pt x="241" y="564"/>
                    <a:pt x="241" y="564"/>
                  </a:cubicBezTo>
                  <a:cubicBezTo>
                    <a:pt x="237" y="565"/>
                    <a:pt x="237" y="565"/>
                    <a:pt x="237" y="565"/>
                  </a:cubicBezTo>
                  <a:cubicBezTo>
                    <a:pt x="227" y="554"/>
                    <a:pt x="227" y="554"/>
                    <a:pt x="227" y="554"/>
                  </a:cubicBezTo>
                  <a:cubicBezTo>
                    <a:pt x="227" y="554"/>
                    <a:pt x="228" y="550"/>
                    <a:pt x="225" y="549"/>
                  </a:cubicBezTo>
                  <a:cubicBezTo>
                    <a:pt x="221" y="548"/>
                    <a:pt x="216" y="557"/>
                    <a:pt x="216" y="557"/>
                  </a:cubicBezTo>
                  <a:cubicBezTo>
                    <a:pt x="213" y="552"/>
                    <a:pt x="213" y="552"/>
                    <a:pt x="213" y="552"/>
                  </a:cubicBezTo>
                  <a:cubicBezTo>
                    <a:pt x="213" y="552"/>
                    <a:pt x="215" y="550"/>
                    <a:pt x="213" y="548"/>
                  </a:cubicBezTo>
                  <a:cubicBezTo>
                    <a:pt x="210" y="546"/>
                    <a:pt x="198" y="548"/>
                    <a:pt x="198" y="548"/>
                  </a:cubicBezTo>
                  <a:cubicBezTo>
                    <a:pt x="205" y="541"/>
                    <a:pt x="205" y="541"/>
                    <a:pt x="205" y="541"/>
                  </a:cubicBezTo>
                  <a:cubicBezTo>
                    <a:pt x="200" y="534"/>
                    <a:pt x="200" y="534"/>
                    <a:pt x="200" y="534"/>
                  </a:cubicBezTo>
                  <a:cubicBezTo>
                    <a:pt x="196" y="533"/>
                    <a:pt x="196" y="533"/>
                    <a:pt x="196" y="533"/>
                  </a:cubicBezTo>
                  <a:cubicBezTo>
                    <a:pt x="198" y="525"/>
                    <a:pt x="198" y="525"/>
                    <a:pt x="198" y="525"/>
                  </a:cubicBezTo>
                  <a:cubicBezTo>
                    <a:pt x="196" y="515"/>
                    <a:pt x="196" y="515"/>
                    <a:pt x="196" y="515"/>
                  </a:cubicBezTo>
                  <a:cubicBezTo>
                    <a:pt x="196" y="515"/>
                    <a:pt x="198" y="509"/>
                    <a:pt x="198" y="506"/>
                  </a:cubicBezTo>
                  <a:cubicBezTo>
                    <a:pt x="198" y="504"/>
                    <a:pt x="193" y="502"/>
                    <a:pt x="193" y="502"/>
                  </a:cubicBezTo>
                  <a:cubicBezTo>
                    <a:pt x="195" y="491"/>
                    <a:pt x="195" y="491"/>
                    <a:pt x="195" y="491"/>
                  </a:cubicBezTo>
                  <a:cubicBezTo>
                    <a:pt x="193" y="490"/>
                    <a:pt x="193" y="490"/>
                    <a:pt x="193" y="490"/>
                  </a:cubicBezTo>
                  <a:cubicBezTo>
                    <a:pt x="196" y="488"/>
                    <a:pt x="196" y="488"/>
                    <a:pt x="196" y="488"/>
                  </a:cubicBezTo>
                  <a:cubicBezTo>
                    <a:pt x="192" y="479"/>
                    <a:pt x="192" y="479"/>
                    <a:pt x="192" y="479"/>
                  </a:cubicBezTo>
                  <a:cubicBezTo>
                    <a:pt x="198" y="483"/>
                    <a:pt x="198" y="483"/>
                    <a:pt x="198" y="483"/>
                  </a:cubicBezTo>
                  <a:cubicBezTo>
                    <a:pt x="201" y="479"/>
                    <a:pt x="201" y="479"/>
                    <a:pt x="201" y="479"/>
                  </a:cubicBezTo>
                  <a:cubicBezTo>
                    <a:pt x="201" y="479"/>
                    <a:pt x="200" y="475"/>
                    <a:pt x="198" y="473"/>
                  </a:cubicBezTo>
                  <a:cubicBezTo>
                    <a:pt x="195" y="472"/>
                    <a:pt x="197" y="464"/>
                    <a:pt x="197" y="464"/>
                  </a:cubicBezTo>
                  <a:cubicBezTo>
                    <a:pt x="200" y="461"/>
                    <a:pt x="200" y="461"/>
                    <a:pt x="200" y="461"/>
                  </a:cubicBezTo>
                  <a:cubicBezTo>
                    <a:pt x="201" y="450"/>
                    <a:pt x="201" y="450"/>
                    <a:pt x="201" y="450"/>
                  </a:cubicBezTo>
                  <a:cubicBezTo>
                    <a:pt x="206" y="448"/>
                    <a:pt x="206" y="448"/>
                    <a:pt x="206" y="448"/>
                  </a:cubicBezTo>
                  <a:cubicBezTo>
                    <a:pt x="206" y="445"/>
                    <a:pt x="206" y="445"/>
                    <a:pt x="206" y="445"/>
                  </a:cubicBezTo>
                  <a:cubicBezTo>
                    <a:pt x="200" y="445"/>
                    <a:pt x="200" y="445"/>
                    <a:pt x="200" y="445"/>
                  </a:cubicBezTo>
                  <a:cubicBezTo>
                    <a:pt x="199" y="441"/>
                    <a:pt x="199" y="441"/>
                    <a:pt x="199" y="441"/>
                  </a:cubicBezTo>
                  <a:cubicBezTo>
                    <a:pt x="197" y="442"/>
                    <a:pt x="197" y="442"/>
                    <a:pt x="197" y="442"/>
                  </a:cubicBezTo>
                  <a:cubicBezTo>
                    <a:pt x="196" y="432"/>
                    <a:pt x="196" y="432"/>
                    <a:pt x="196" y="432"/>
                  </a:cubicBezTo>
                  <a:cubicBezTo>
                    <a:pt x="194" y="430"/>
                    <a:pt x="194" y="430"/>
                    <a:pt x="194" y="430"/>
                  </a:cubicBezTo>
                  <a:cubicBezTo>
                    <a:pt x="199" y="428"/>
                    <a:pt x="199" y="428"/>
                    <a:pt x="199" y="428"/>
                  </a:cubicBezTo>
                  <a:cubicBezTo>
                    <a:pt x="202" y="434"/>
                    <a:pt x="202" y="434"/>
                    <a:pt x="202" y="434"/>
                  </a:cubicBezTo>
                  <a:cubicBezTo>
                    <a:pt x="207" y="432"/>
                    <a:pt x="207" y="432"/>
                    <a:pt x="207" y="432"/>
                  </a:cubicBezTo>
                  <a:cubicBezTo>
                    <a:pt x="205" y="430"/>
                    <a:pt x="205" y="430"/>
                    <a:pt x="205" y="430"/>
                  </a:cubicBezTo>
                  <a:cubicBezTo>
                    <a:pt x="207" y="427"/>
                    <a:pt x="207" y="427"/>
                    <a:pt x="207" y="427"/>
                  </a:cubicBezTo>
                  <a:cubicBezTo>
                    <a:pt x="207" y="427"/>
                    <a:pt x="212" y="427"/>
                    <a:pt x="212" y="425"/>
                  </a:cubicBezTo>
                  <a:cubicBezTo>
                    <a:pt x="212" y="418"/>
                    <a:pt x="212" y="418"/>
                    <a:pt x="212" y="418"/>
                  </a:cubicBezTo>
                  <a:cubicBezTo>
                    <a:pt x="213" y="414"/>
                    <a:pt x="213" y="414"/>
                    <a:pt x="213" y="414"/>
                  </a:cubicBezTo>
                  <a:cubicBezTo>
                    <a:pt x="213" y="414"/>
                    <a:pt x="211" y="408"/>
                    <a:pt x="213" y="408"/>
                  </a:cubicBezTo>
                  <a:cubicBezTo>
                    <a:pt x="215" y="407"/>
                    <a:pt x="216" y="410"/>
                    <a:pt x="216" y="410"/>
                  </a:cubicBezTo>
                  <a:cubicBezTo>
                    <a:pt x="221" y="407"/>
                    <a:pt x="221" y="407"/>
                    <a:pt x="221" y="407"/>
                  </a:cubicBezTo>
                  <a:cubicBezTo>
                    <a:pt x="221" y="407"/>
                    <a:pt x="218" y="403"/>
                    <a:pt x="221" y="401"/>
                  </a:cubicBezTo>
                  <a:cubicBezTo>
                    <a:pt x="222" y="400"/>
                    <a:pt x="225" y="405"/>
                    <a:pt x="225" y="405"/>
                  </a:cubicBezTo>
                  <a:cubicBezTo>
                    <a:pt x="229" y="399"/>
                    <a:pt x="229" y="399"/>
                    <a:pt x="229" y="399"/>
                  </a:cubicBezTo>
                  <a:cubicBezTo>
                    <a:pt x="225" y="397"/>
                    <a:pt x="225" y="397"/>
                    <a:pt x="225" y="397"/>
                  </a:cubicBezTo>
                  <a:cubicBezTo>
                    <a:pt x="228" y="396"/>
                    <a:pt x="228" y="396"/>
                    <a:pt x="228" y="396"/>
                  </a:cubicBezTo>
                  <a:cubicBezTo>
                    <a:pt x="228" y="395"/>
                    <a:pt x="228" y="395"/>
                    <a:pt x="228" y="395"/>
                  </a:cubicBezTo>
                  <a:cubicBezTo>
                    <a:pt x="222" y="395"/>
                    <a:pt x="222" y="395"/>
                    <a:pt x="222" y="395"/>
                  </a:cubicBezTo>
                  <a:cubicBezTo>
                    <a:pt x="226" y="392"/>
                    <a:pt x="226" y="392"/>
                    <a:pt x="226" y="392"/>
                  </a:cubicBezTo>
                  <a:cubicBezTo>
                    <a:pt x="231" y="380"/>
                    <a:pt x="231" y="380"/>
                    <a:pt x="231" y="380"/>
                  </a:cubicBezTo>
                  <a:cubicBezTo>
                    <a:pt x="234" y="380"/>
                    <a:pt x="234" y="380"/>
                    <a:pt x="234" y="380"/>
                  </a:cubicBezTo>
                  <a:cubicBezTo>
                    <a:pt x="239" y="377"/>
                    <a:pt x="239" y="377"/>
                    <a:pt x="239" y="377"/>
                  </a:cubicBezTo>
                  <a:cubicBezTo>
                    <a:pt x="233" y="375"/>
                    <a:pt x="233" y="375"/>
                    <a:pt x="233" y="375"/>
                  </a:cubicBezTo>
                  <a:cubicBezTo>
                    <a:pt x="239" y="374"/>
                    <a:pt x="239" y="374"/>
                    <a:pt x="239" y="374"/>
                  </a:cubicBezTo>
                  <a:cubicBezTo>
                    <a:pt x="243" y="378"/>
                    <a:pt x="243" y="378"/>
                    <a:pt x="243" y="378"/>
                  </a:cubicBezTo>
                  <a:cubicBezTo>
                    <a:pt x="243" y="378"/>
                    <a:pt x="244" y="374"/>
                    <a:pt x="246" y="371"/>
                  </a:cubicBezTo>
                  <a:cubicBezTo>
                    <a:pt x="248" y="368"/>
                    <a:pt x="249" y="361"/>
                    <a:pt x="249" y="361"/>
                  </a:cubicBezTo>
                  <a:cubicBezTo>
                    <a:pt x="249" y="361"/>
                    <a:pt x="251" y="362"/>
                    <a:pt x="254" y="360"/>
                  </a:cubicBezTo>
                  <a:cubicBezTo>
                    <a:pt x="256" y="359"/>
                    <a:pt x="255" y="353"/>
                    <a:pt x="255" y="353"/>
                  </a:cubicBezTo>
                  <a:cubicBezTo>
                    <a:pt x="258" y="358"/>
                    <a:pt x="258" y="358"/>
                    <a:pt x="258" y="358"/>
                  </a:cubicBezTo>
                  <a:cubicBezTo>
                    <a:pt x="261" y="363"/>
                    <a:pt x="261" y="363"/>
                    <a:pt x="261" y="363"/>
                  </a:cubicBezTo>
                  <a:cubicBezTo>
                    <a:pt x="263" y="361"/>
                    <a:pt x="263" y="361"/>
                    <a:pt x="263" y="361"/>
                  </a:cubicBezTo>
                  <a:cubicBezTo>
                    <a:pt x="262" y="357"/>
                    <a:pt x="262" y="357"/>
                    <a:pt x="262" y="357"/>
                  </a:cubicBezTo>
                  <a:cubicBezTo>
                    <a:pt x="270" y="348"/>
                    <a:pt x="270" y="348"/>
                    <a:pt x="270" y="348"/>
                  </a:cubicBezTo>
                  <a:cubicBezTo>
                    <a:pt x="268" y="346"/>
                    <a:pt x="268" y="346"/>
                    <a:pt x="268" y="346"/>
                  </a:cubicBezTo>
                  <a:cubicBezTo>
                    <a:pt x="271" y="345"/>
                    <a:pt x="271" y="345"/>
                    <a:pt x="271" y="345"/>
                  </a:cubicBezTo>
                  <a:cubicBezTo>
                    <a:pt x="272" y="346"/>
                    <a:pt x="272" y="346"/>
                    <a:pt x="272" y="346"/>
                  </a:cubicBezTo>
                  <a:cubicBezTo>
                    <a:pt x="278" y="344"/>
                    <a:pt x="278" y="344"/>
                    <a:pt x="278" y="344"/>
                  </a:cubicBezTo>
                  <a:cubicBezTo>
                    <a:pt x="278" y="340"/>
                    <a:pt x="278" y="340"/>
                    <a:pt x="278" y="340"/>
                  </a:cubicBezTo>
                  <a:cubicBezTo>
                    <a:pt x="280" y="344"/>
                    <a:pt x="280" y="344"/>
                    <a:pt x="280" y="344"/>
                  </a:cubicBezTo>
                  <a:cubicBezTo>
                    <a:pt x="281" y="334"/>
                    <a:pt x="281" y="334"/>
                    <a:pt x="281" y="334"/>
                  </a:cubicBezTo>
                  <a:cubicBezTo>
                    <a:pt x="284" y="339"/>
                    <a:pt x="284" y="339"/>
                    <a:pt x="284" y="339"/>
                  </a:cubicBezTo>
                  <a:cubicBezTo>
                    <a:pt x="290" y="333"/>
                    <a:pt x="290" y="333"/>
                    <a:pt x="290" y="333"/>
                  </a:cubicBezTo>
                  <a:cubicBezTo>
                    <a:pt x="290" y="333"/>
                    <a:pt x="293" y="325"/>
                    <a:pt x="294" y="321"/>
                  </a:cubicBezTo>
                  <a:cubicBezTo>
                    <a:pt x="295" y="318"/>
                    <a:pt x="293" y="313"/>
                    <a:pt x="293" y="313"/>
                  </a:cubicBezTo>
                  <a:cubicBezTo>
                    <a:pt x="298" y="308"/>
                    <a:pt x="298" y="308"/>
                    <a:pt x="298" y="308"/>
                  </a:cubicBezTo>
                  <a:cubicBezTo>
                    <a:pt x="299" y="302"/>
                    <a:pt x="299" y="302"/>
                    <a:pt x="299" y="302"/>
                  </a:cubicBezTo>
                  <a:cubicBezTo>
                    <a:pt x="309" y="293"/>
                    <a:pt x="309" y="293"/>
                    <a:pt x="309" y="293"/>
                  </a:cubicBezTo>
                  <a:cubicBezTo>
                    <a:pt x="310" y="287"/>
                    <a:pt x="310" y="287"/>
                    <a:pt x="310" y="287"/>
                  </a:cubicBezTo>
                  <a:cubicBezTo>
                    <a:pt x="306" y="288"/>
                    <a:pt x="306" y="288"/>
                    <a:pt x="306" y="288"/>
                  </a:cubicBezTo>
                  <a:cubicBezTo>
                    <a:pt x="304" y="286"/>
                    <a:pt x="304" y="286"/>
                    <a:pt x="304" y="286"/>
                  </a:cubicBezTo>
                  <a:cubicBezTo>
                    <a:pt x="308" y="285"/>
                    <a:pt x="308" y="285"/>
                    <a:pt x="308" y="285"/>
                  </a:cubicBezTo>
                  <a:cubicBezTo>
                    <a:pt x="309" y="283"/>
                    <a:pt x="309" y="283"/>
                    <a:pt x="309" y="283"/>
                  </a:cubicBezTo>
                  <a:cubicBezTo>
                    <a:pt x="299" y="283"/>
                    <a:pt x="299" y="283"/>
                    <a:pt x="299" y="283"/>
                  </a:cubicBezTo>
                  <a:cubicBezTo>
                    <a:pt x="295" y="277"/>
                    <a:pt x="295" y="277"/>
                    <a:pt x="295" y="277"/>
                  </a:cubicBezTo>
                  <a:cubicBezTo>
                    <a:pt x="298" y="269"/>
                    <a:pt x="298" y="269"/>
                    <a:pt x="298" y="269"/>
                  </a:cubicBezTo>
                  <a:cubicBezTo>
                    <a:pt x="293" y="269"/>
                    <a:pt x="293" y="269"/>
                    <a:pt x="293" y="269"/>
                  </a:cubicBezTo>
                  <a:cubicBezTo>
                    <a:pt x="295" y="261"/>
                    <a:pt x="295" y="261"/>
                    <a:pt x="295" y="261"/>
                  </a:cubicBezTo>
                  <a:cubicBezTo>
                    <a:pt x="298" y="259"/>
                    <a:pt x="298" y="259"/>
                    <a:pt x="298" y="259"/>
                  </a:cubicBezTo>
                  <a:cubicBezTo>
                    <a:pt x="303" y="246"/>
                    <a:pt x="303" y="246"/>
                    <a:pt x="303" y="246"/>
                  </a:cubicBezTo>
                  <a:cubicBezTo>
                    <a:pt x="303" y="246"/>
                    <a:pt x="293" y="238"/>
                    <a:pt x="295" y="234"/>
                  </a:cubicBezTo>
                  <a:cubicBezTo>
                    <a:pt x="296" y="230"/>
                    <a:pt x="304" y="231"/>
                    <a:pt x="309" y="229"/>
                  </a:cubicBezTo>
                  <a:cubicBezTo>
                    <a:pt x="315" y="226"/>
                    <a:pt x="307" y="221"/>
                    <a:pt x="307" y="221"/>
                  </a:cubicBezTo>
                  <a:cubicBezTo>
                    <a:pt x="313" y="219"/>
                    <a:pt x="313" y="219"/>
                    <a:pt x="313" y="219"/>
                  </a:cubicBezTo>
                  <a:cubicBezTo>
                    <a:pt x="313" y="216"/>
                    <a:pt x="313" y="216"/>
                    <a:pt x="313" y="216"/>
                  </a:cubicBezTo>
                  <a:cubicBezTo>
                    <a:pt x="319" y="216"/>
                    <a:pt x="319" y="216"/>
                    <a:pt x="319" y="216"/>
                  </a:cubicBezTo>
                  <a:cubicBezTo>
                    <a:pt x="315" y="196"/>
                    <a:pt x="315" y="196"/>
                    <a:pt x="315" y="196"/>
                  </a:cubicBezTo>
                  <a:cubicBezTo>
                    <a:pt x="319" y="196"/>
                    <a:pt x="319" y="196"/>
                    <a:pt x="319" y="196"/>
                  </a:cubicBezTo>
                  <a:cubicBezTo>
                    <a:pt x="322" y="201"/>
                    <a:pt x="322" y="201"/>
                    <a:pt x="322" y="201"/>
                  </a:cubicBezTo>
                  <a:cubicBezTo>
                    <a:pt x="326" y="201"/>
                    <a:pt x="326" y="201"/>
                    <a:pt x="326" y="201"/>
                  </a:cubicBezTo>
                  <a:cubicBezTo>
                    <a:pt x="324" y="193"/>
                    <a:pt x="324" y="193"/>
                    <a:pt x="324" y="193"/>
                  </a:cubicBezTo>
                  <a:cubicBezTo>
                    <a:pt x="329" y="195"/>
                    <a:pt x="329" y="195"/>
                    <a:pt x="329" y="195"/>
                  </a:cubicBezTo>
                  <a:cubicBezTo>
                    <a:pt x="329" y="199"/>
                    <a:pt x="329" y="199"/>
                    <a:pt x="329" y="199"/>
                  </a:cubicBezTo>
                  <a:cubicBezTo>
                    <a:pt x="336" y="201"/>
                    <a:pt x="336" y="201"/>
                    <a:pt x="336" y="201"/>
                  </a:cubicBezTo>
                  <a:cubicBezTo>
                    <a:pt x="337" y="205"/>
                    <a:pt x="337" y="205"/>
                    <a:pt x="337" y="205"/>
                  </a:cubicBezTo>
                  <a:cubicBezTo>
                    <a:pt x="340" y="200"/>
                    <a:pt x="340" y="200"/>
                    <a:pt x="340" y="200"/>
                  </a:cubicBezTo>
                  <a:cubicBezTo>
                    <a:pt x="339" y="196"/>
                    <a:pt x="339" y="196"/>
                    <a:pt x="339" y="196"/>
                  </a:cubicBezTo>
                  <a:cubicBezTo>
                    <a:pt x="350" y="196"/>
                    <a:pt x="350" y="196"/>
                    <a:pt x="350" y="196"/>
                  </a:cubicBezTo>
                  <a:cubicBezTo>
                    <a:pt x="354" y="193"/>
                    <a:pt x="354" y="193"/>
                    <a:pt x="354" y="193"/>
                  </a:cubicBezTo>
                  <a:cubicBezTo>
                    <a:pt x="357" y="196"/>
                    <a:pt x="357" y="196"/>
                    <a:pt x="357" y="196"/>
                  </a:cubicBezTo>
                  <a:cubicBezTo>
                    <a:pt x="360" y="196"/>
                    <a:pt x="360" y="196"/>
                    <a:pt x="360" y="196"/>
                  </a:cubicBezTo>
                  <a:cubicBezTo>
                    <a:pt x="360" y="194"/>
                    <a:pt x="360" y="194"/>
                    <a:pt x="360" y="194"/>
                  </a:cubicBezTo>
                  <a:cubicBezTo>
                    <a:pt x="365" y="195"/>
                    <a:pt x="365" y="195"/>
                    <a:pt x="365" y="195"/>
                  </a:cubicBezTo>
                  <a:lnTo>
                    <a:pt x="364" y="188"/>
                  </a:lnTo>
                  <a:close/>
                  <a:moveTo>
                    <a:pt x="14" y="718"/>
                  </a:moveTo>
                  <a:cubicBezTo>
                    <a:pt x="21" y="719"/>
                    <a:pt x="21" y="719"/>
                    <a:pt x="21" y="719"/>
                  </a:cubicBezTo>
                  <a:cubicBezTo>
                    <a:pt x="22" y="712"/>
                    <a:pt x="22" y="712"/>
                    <a:pt x="22" y="712"/>
                  </a:cubicBezTo>
                  <a:cubicBezTo>
                    <a:pt x="19" y="709"/>
                    <a:pt x="19" y="709"/>
                    <a:pt x="19" y="709"/>
                  </a:cubicBezTo>
                  <a:cubicBezTo>
                    <a:pt x="17" y="712"/>
                    <a:pt x="17" y="712"/>
                    <a:pt x="17" y="712"/>
                  </a:cubicBezTo>
                  <a:cubicBezTo>
                    <a:pt x="16" y="712"/>
                    <a:pt x="16" y="712"/>
                    <a:pt x="16" y="712"/>
                  </a:cubicBezTo>
                  <a:cubicBezTo>
                    <a:pt x="8" y="720"/>
                    <a:pt x="8" y="720"/>
                    <a:pt x="8" y="720"/>
                  </a:cubicBezTo>
                  <a:cubicBezTo>
                    <a:pt x="14" y="721"/>
                    <a:pt x="14" y="721"/>
                    <a:pt x="14" y="721"/>
                  </a:cubicBezTo>
                  <a:lnTo>
                    <a:pt x="14" y="718"/>
                  </a:lnTo>
                  <a:close/>
                  <a:moveTo>
                    <a:pt x="20" y="727"/>
                  </a:moveTo>
                  <a:cubicBezTo>
                    <a:pt x="19" y="723"/>
                    <a:pt x="19" y="723"/>
                    <a:pt x="19" y="723"/>
                  </a:cubicBezTo>
                  <a:cubicBezTo>
                    <a:pt x="11" y="725"/>
                    <a:pt x="11" y="725"/>
                    <a:pt x="11" y="725"/>
                  </a:cubicBezTo>
                  <a:cubicBezTo>
                    <a:pt x="13" y="728"/>
                    <a:pt x="13" y="728"/>
                    <a:pt x="13" y="728"/>
                  </a:cubicBezTo>
                  <a:cubicBezTo>
                    <a:pt x="13" y="730"/>
                    <a:pt x="13" y="730"/>
                    <a:pt x="13" y="730"/>
                  </a:cubicBezTo>
                  <a:cubicBezTo>
                    <a:pt x="16" y="730"/>
                    <a:pt x="16" y="730"/>
                    <a:pt x="16" y="730"/>
                  </a:cubicBezTo>
                  <a:cubicBezTo>
                    <a:pt x="17" y="727"/>
                    <a:pt x="17" y="727"/>
                    <a:pt x="17" y="727"/>
                  </a:cubicBezTo>
                  <a:lnTo>
                    <a:pt x="20" y="727"/>
                  </a:lnTo>
                  <a:close/>
                  <a:moveTo>
                    <a:pt x="211" y="760"/>
                  </a:moveTo>
                  <a:cubicBezTo>
                    <a:pt x="207" y="765"/>
                    <a:pt x="207" y="765"/>
                    <a:pt x="207" y="765"/>
                  </a:cubicBezTo>
                  <a:cubicBezTo>
                    <a:pt x="208" y="771"/>
                    <a:pt x="208" y="771"/>
                    <a:pt x="208" y="771"/>
                  </a:cubicBezTo>
                  <a:cubicBezTo>
                    <a:pt x="207" y="771"/>
                    <a:pt x="207" y="771"/>
                    <a:pt x="207" y="771"/>
                  </a:cubicBezTo>
                  <a:cubicBezTo>
                    <a:pt x="207" y="773"/>
                    <a:pt x="207" y="773"/>
                    <a:pt x="207" y="773"/>
                  </a:cubicBezTo>
                  <a:cubicBezTo>
                    <a:pt x="205" y="783"/>
                    <a:pt x="205" y="783"/>
                    <a:pt x="205" y="783"/>
                  </a:cubicBezTo>
                  <a:cubicBezTo>
                    <a:pt x="202" y="784"/>
                    <a:pt x="202" y="784"/>
                    <a:pt x="202" y="784"/>
                  </a:cubicBezTo>
                  <a:cubicBezTo>
                    <a:pt x="200" y="792"/>
                    <a:pt x="200" y="792"/>
                    <a:pt x="200" y="792"/>
                  </a:cubicBezTo>
                  <a:cubicBezTo>
                    <a:pt x="198" y="792"/>
                    <a:pt x="198" y="792"/>
                    <a:pt x="198" y="792"/>
                  </a:cubicBezTo>
                  <a:cubicBezTo>
                    <a:pt x="198" y="792"/>
                    <a:pt x="195" y="797"/>
                    <a:pt x="194" y="801"/>
                  </a:cubicBezTo>
                  <a:cubicBezTo>
                    <a:pt x="193" y="804"/>
                    <a:pt x="194" y="807"/>
                    <a:pt x="193" y="808"/>
                  </a:cubicBezTo>
                  <a:cubicBezTo>
                    <a:pt x="193" y="810"/>
                    <a:pt x="190" y="812"/>
                    <a:pt x="190" y="816"/>
                  </a:cubicBezTo>
                  <a:cubicBezTo>
                    <a:pt x="190" y="821"/>
                    <a:pt x="190" y="821"/>
                    <a:pt x="190" y="821"/>
                  </a:cubicBezTo>
                  <a:cubicBezTo>
                    <a:pt x="193" y="823"/>
                    <a:pt x="193" y="823"/>
                    <a:pt x="193" y="823"/>
                  </a:cubicBezTo>
                  <a:cubicBezTo>
                    <a:pt x="192" y="836"/>
                    <a:pt x="192" y="836"/>
                    <a:pt x="192" y="836"/>
                  </a:cubicBezTo>
                  <a:cubicBezTo>
                    <a:pt x="192" y="836"/>
                    <a:pt x="196" y="833"/>
                    <a:pt x="197" y="830"/>
                  </a:cubicBezTo>
                  <a:cubicBezTo>
                    <a:pt x="198" y="825"/>
                    <a:pt x="197" y="824"/>
                    <a:pt x="197" y="822"/>
                  </a:cubicBezTo>
                  <a:cubicBezTo>
                    <a:pt x="197" y="820"/>
                    <a:pt x="199" y="817"/>
                    <a:pt x="200" y="815"/>
                  </a:cubicBezTo>
                  <a:cubicBezTo>
                    <a:pt x="201" y="813"/>
                    <a:pt x="200" y="807"/>
                    <a:pt x="200" y="807"/>
                  </a:cubicBezTo>
                  <a:cubicBezTo>
                    <a:pt x="204" y="796"/>
                    <a:pt x="204" y="796"/>
                    <a:pt x="204" y="796"/>
                  </a:cubicBezTo>
                  <a:cubicBezTo>
                    <a:pt x="206" y="796"/>
                    <a:pt x="206" y="796"/>
                    <a:pt x="206" y="796"/>
                  </a:cubicBezTo>
                  <a:cubicBezTo>
                    <a:pt x="208" y="788"/>
                    <a:pt x="208" y="788"/>
                    <a:pt x="208" y="788"/>
                  </a:cubicBezTo>
                  <a:cubicBezTo>
                    <a:pt x="207" y="785"/>
                    <a:pt x="207" y="785"/>
                    <a:pt x="207" y="785"/>
                  </a:cubicBezTo>
                  <a:cubicBezTo>
                    <a:pt x="209" y="783"/>
                    <a:pt x="209" y="783"/>
                    <a:pt x="209" y="783"/>
                  </a:cubicBezTo>
                  <a:cubicBezTo>
                    <a:pt x="208" y="782"/>
                    <a:pt x="208" y="782"/>
                    <a:pt x="208" y="782"/>
                  </a:cubicBezTo>
                  <a:cubicBezTo>
                    <a:pt x="210" y="779"/>
                    <a:pt x="210" y="779"/>
                    <a:pt x="210" y="779"/>
                  </a:cubicBezTo>
                  <a:cubicBezTo>
                    <a:pt x="209" y="777"/>
                    <a:pt x="209" y="777"/>
                    <a:pt x="209" y="777"/>
                  </a:cubicBezTo>
                  <a:cubicBezTo>
                    <a:pt x="212" y="772"/>
                    <a:pt x="212" y="772"/>
                    <a:pt x="212" y="772"/>
                  </a:cubicBezTo>
                  <a:cubicBezTo>
                    <a:pt x="211" y="766"/>
                    <a:pt x="211" y="766"/>
                    <a:pt x="211" y="766"/>
                  </a:cubicBezTo>
                  <a:cubicBezTo>
                    <a:pt x="214" y="763"/>
                    <a:pt x="214" y="763"/>
                    <a:pt x="214" y="763"/>
                  </a:cubicBezTo>
                  <a:lnTo>
                    <a:pt x="211" y="760"/>
                  </a:lnTo>
                  <a:close/>
                  <a:moveTo>
                    <a:pt x="277" y="731"/>
                  </a:moveTo>
                  <a:cubicBezTo>
                    <a:pt x="281" y="724"/>
                    <a:pt x="281" y="724"/>
                    <a:pt x="281" y="724"/>
                  </a:cubicBezTo>
                  <a:cubicBezTo>
                    <a:pt x="278" y="718"/>
                    <a:pt x="278" y="718"/>
                    <a:pt x="278" y="718"/>
                  </a:cubicBezTo>
                  <a:cubicBezTo>
                    <a:pt x="272" y="719"/>
                    <a:pt x="272" y="719"/>
                    <a:pt x="272" y="719"/>
                  </a:cubicBezTo>
                  <a:cubicBezTo>
                    <a:pt x="270" y="724"/>
                    <a:pt x="270" y="724"/>
                    <a:pt x="270" y="724"/>
                  </a:cubicBezTo>
                  <a:cubicBezTo>
                    <a:pt x="270" y="719"/>
                    <a:pt x="270" y="719"/>
                    <a:pt x="270" y="719"/>
                  </a:cubicBezTo>
                  <a:cubicBezTo>
                    <a:pt x="270" y="719"/>
                    <a:pt x="267" y="719"/>
                    <a:pt x="266" y="720"/>
                  </a:cubicBezTo>
                  <a:cubicBezTo>
                    <a:pt x="264" y="721"/>
                    <a:pt x="263" y="724"/>
                    <a:pt x="263" y="724"/>
                  </a:cubicBezTo>
                  <a:cubicBezTo>
                    <a:pt x="263" y="724"/>
                    <a:pt x="262" y="723"/>
                    <a:pt x="259" y="726"/>
                  </a:cubicBezTo>
                  <a:cubicBezTo>
                    <a:pt x="257" y="729"/>
                    <a:pt x="253" y="739"/>
                    <a:pt x="253" y="739"/>
                  </a:cubicBezTo>
                  <a:cubicBezTo>
                    <a:pt x="253" y="739"/>
                    <a:pt x="248" y="741"/>
                    <a:pt x="248" y="746"/>
                  </a:cubicBezTo>
                  <a:cubicBezTo>
                    <a:pt x="247" y="753"/>
                    <a:pt x="253" y="753"/>
                    <a:pt x="253" y="757"/>
                  </a:cubicBezTo>
                  <a:cubicBezTo>
                    <a:pt x="251" y="762"/>
                    <a:pt x="249" y="763"/>
                    <a:pt x="249" y="763"/>
                  </a:cubicBezTo>
                  <a:cubicBezTo>
                    <a:pt x="251" y="765"/>
                    <a:pt x="251" y="765"/>
                    <a:pt x="251" y="765"/>
                  </a:cubicBezTo>
                  <a:cubicBezTo>
                    <a:pt x="251" y="772"/>
                    <a:pt x="251" y="772"/>
                    <a:pt x="251" y="772"/>
                  </a:cubicBezTo>
                  <a:cubicBezTo>
                    <a:pt x="254" y="773"/>
                    <a:pt x="254" y="773"/>
                    <a:pt x="254" y="773"/>
                  </a:cubicBezTo>
                  <a:cubicBezTo>
                    <a:pt x="254" y="776"/>
                    <a:pt x="254" y="776"/>
                    <a:pt x="254" y="776"/>
                  </a:cubicBezTo>
                  <a:cubicBezTo>
                    <a:pt x="254" y="776"/>
                    <a:pt x="257" y="775"/>
                    <a:pt x="257" y="776"/>
                  </a:cubicBezTo>
                  <a:cubicBezTo>
                    <a:pt x="257" y="777"/>
                    <a:pt x="255" y="778"/>
                    <a:pt x="255" y="778"/>
                  </a:cubicBezTo>
                  <a:cubicBezTo>
                    <a:pt x="255" y="782"/>
                    <a:pt x="255" y="782"/>
                    <a:pt x="255" y="782"/>
                  </a:cubicBezTo>
                  <a:cubicBezTo>
                    <a:pt x="255" y="783"/>
                    <a:pt x="253" y="787"/>
                    <a:pt x="253" y="787"/>
                  </a:cubicBezTo>
                  <a:cubicBezTo>
                    <a:pt x="258" y="785"/>
                    <a:pt x="258" y="785"/>
                    <a:pt x="258" y="785"/>
                  </a:cubicBezTo>
                  <a:cubicBezTo>
                    <a:pt x="261" y="779"/>
                    <a:pt x="261" y="779"/>
                    <a:pt x="261" y="779"/>
                  </a:cubicBezTo>
                  <a:cubicBezTo>
                    <a:pt x="260" y="779"/>
                    <a:pt x="260" y="779"/>
                    <a:pt x="260" y="779"/>
                  </a:cubicBezTo>
                  <a:cubicBezTo>
                    <a:pt x="261" y="774"/>
                    <a:pt x="261" y="774"/>
                    <a:pt x="261" y="774"/>
                  </a:cubicBezTo>
                  <a:cubicBezTo>
                    <a:pt x="262" y="772"/>
                    <a:pt x="262" y="772"/>
                    <a:pt x="262" y="772"/>
                  </a:cubicBezTo>
                  <a:cubicBezTo>
                    <a:pt x="261" y="772"/>
                    <a:pt x="261" y="772"/>
                    <a:pt x="261" y="772"/>
                  </a:cubicBezTo>
                  <a:cubicBezTo>
                    <a:pt x="266" y="766"/>
                    <a:pt x="266" y="766"/>
                    <a:pt x="266" y="766"/>
                  </a:cubicBezTo>
                  <a:cubicBezTo>
                    <a:pt x="271" y="763"/>
                    <a:pt x="271" y="763"/>
                    <a:pt x="271" y="763"/>
                  </a:cubicBezTo>
                  <a:cubicBezTo>
                    <a:pt x="271" y="758"/>
                    <a:pt x="271" y="758"/>
                    <a:pt x="271" y="758"/>
                  </a:cubicBezTo>
                  <a:cubicBezTo>
                    <a:pt x="277" y="750"/>
                    <a:pt x="277" y="750"/>
                    <a:pt x="277" y="750"/>
                  </a:cubicBezTo>
                  <a:cubicBezTo>
                    <a:pt x="274" y="750"/>
                    <a:pt x="274" y="750"/>
                    <a:pt x="274" y="750"/>
                  </a:cubicBezTo>
                  <a:cubicBezTo>
                    <a:pt x="271" y="746"/>
                    <a:pt x="271" y="746"/>
                    <a:pt x="271" y="746"/>
                  </a:cubicBezTo>
                  <a:cubicBezTo>
                    <a:pt x="271" y="746"/>
                    <a:pt x="273" y="743"/>
                    <a:pt x="274" y="740"/>
                  </a:cubicBezTo>
                  <a:cubicBezTo>
                    <a:pt x="274" y="738"/>
                    <a:pt x="271" y="735"/>
                    <a:pt x="271" y="735"/>
                  </a:cubicBezTo>
                  <a:cubicBezTo>
                    <a:pt x="272" y="730"/>
                    <a:pt x="272" y="730"/>
                    <a:pt x="272" y="730"/>
                  </a:cubicBezTo>
                  <a:lnTo>
                    <a:pt x="277" y="731"/>
                  </a:lnTo>
                  <a:close/>
                  <a:moveTo>
                    <a:pt x="280" y="719"/>
                  </a:moveTo>
                  <a:cubicBezTo>
                    <a:pt x="282" y="721"/>
                    <a:pt x="282" y="721"/>
                    <a:pt x="282" y="721"/>
                  </a:cubicBezTo>
                  <a:cubicBezTo>
                    <a:pt x="286" y="711"/>
                    <a:pt x="286" y="711"/>
                    <a:pt x="286" y="711"/>
                  </a:cubicBezTo>
                  <a:cubicBezTo>
                    <a:pt x="281" y="712"/>
                    <a:pt x="281" y="712"/>
                    <a:pt x="281" y="712"/>
                  </a:cubicBezTo>
                  <a:lnTo>
                    <a:pt x="280" y="719"/>
                  </a:lnTo>
                  <a:close/>
                  <a:moveTo>
                    <a:pt x="286" y="715"/>
                  </a:moveTo>
                  <a:cubicBezTo>
                    <a:pt x="290" y="715"/>
                    <a:pt x="290" y="715"/>
                    <a:pt x="290" y="715"/>
                  </a:cubicBezTo>
                  <a:cubicBezTo>
                    <a:pt x="291" y="712"/>
                    <a:pt x="291" y="712"/>
                    <a:pt x="291" y="712"/>
                  </a:cubicBezTo>
                  <a:cubicBezTo>
                    <a:pt x="288" y="712"/>
                    <a:pt x="288" y="712"/>
                    <a:pt x="288" y="712"/>
                  </a:cubicBezTo>
                  <a:lnTo>
                    <a:pt x="286" y="715"/>
                  </a:lnTo>
                  <a:close/>
                  <a:moveTo>
                    <a:pt x="282" y="691"/>
                  </a:moveTo>
                  <a:cubicBezTo>
                    <a:pt x="287" y="688"/>
                    <a:pt x="287" y="688"/>
                    <a:pt x="287" y="688"/>
                  </a:cubicBezTo>
                  <a:cubicBezTo>
                    <a:pt x="280" y="684"/>
                    <a:pt x="280" y="684"/>
                    <a:pt x="280" y="684"/>
                  </a:cubicBezTo>
                  <a:cubicBezTo>
                    <a:pt x="281" y="689"/>
                    <a:pt x="281" y="689"/>
                    <a:pt x="281" y="689"/>
                  </a:cubicBezTo>
                  <a:lnTo>
                    <a:pt x="282" y="691"/>
                  </a:lnTo>
                  <a:close/>
                  <a:moveTo>
                    <a:pt x="243" y="630"/>
                  </a:moveTo>
                  <a:cubicBezTo>
                    <a:pt x="255" y="631"/>
                    <a:pt x="255" y="631"/>
                    <a:pt x="255" y="631"/>
                  </a:cubicBezTo>
                  <a:cubicBezTo>
                    <a:pt x="256" y="630"/>
                    <a:pt x="256" y="630"/>
                    <a:pt x="256" y="630"/>
                  </a:cubicBezTo>
                  <a:cubicBezTo>
                    <a:pt x="254" y="626"/>
                    <a:pt x="254" y="626"/>
                    <a:pt x="254" y="626"/>
                  </a:cubicBezTo>
                  <a:cubicBezTo>
                    <a:pt x="251" y="625"/>
                    <a:pt x="251" y="625"/>
                    <a:pt x="251" y="625"/>
                  </a:cubicBezTo>
                  <a:cubicBezTo>
                    <a:pt x="248" y="626"/>
                    <a:pt x="248" y="626"/>
                    <a:pt x="248" y="626"/>
                  </a:cubicBezTo>
                  <a:cubicBezTo>
                    <a:pt x="249" y="628"/>
                    <a:pt x="249" y="628"/>
                    <a:pt x="249" y="628"/>
                  </a:cubicBezTo>
                  <a:cubicBezTo>
                    <a:pt x="243" y="628"/>
                    <a:pt x="243" y="628"/>
                    <a:pt x="243" y="628"/>
                  </a:cubicBezTo>
                  <a:lnTo>
                    <a:pt x="243" y="630"/>
                  </a:lnTo>
                  <a:close/>
                  <a:moveTo>
                    <a:pt x="254" y="615"/>
                  </a:moveTo>
                  <a:cubicBezTo>
                    <a:pt x="253" y="620"/>
                    <a:pt x="253" y="620"/>
                    <a:pt x="253" y="620"/>
                  </a:cubicBezTo>
                  <a:cubicBezTo>
                    <a:pt x="258" y="617"/>
                    <a:pt x="258" y="617"/>
                    <a:pt x="258" y="617"/>
                  </a:cubicBezTo>
                  <a:lnTo>
                    <a:pt x="254" y="615"/>
                  </a:lnTo>
                  <a:close/>
                  <a:moveTo>
                    <a:pt x="266" y="610"/>
                  </a:moveTo>
                  <a:cubicBezTo>
                    <a:pt x="265" y="607"/>
                    <a:pt x="265" y="607"/>
                    <a:pt x="265" y="60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62" y="612"/>
                    <a:pt x="262" y="612"/>
                    <a:pt x="262" y="612"/>
                  </a:cubicBezTo>
                  <a:lnTo>
                    <a:pt x="266" y="610"/>
                  </a:lnTo>
                  <a:close/>
                  <a:moveTo>
                    <a:pt x="258" y="630"/>
                  </a:moveTo>
                  <a:cubicBezTo>
                    <a:pt x="261" y="629"/>
                    <a:pt x="261" y="629"/>
                    <a:pt x="261" y="629"/>
                  </a:cubicBezTo>
                  <a:cubicBezTo>
                    <a:pt x="258" y="626"/>
                    <a:pt x="258" y="626"/>
                    <a:pt x="258" y="626"/>
                  </a:cubicBezTo>
                  <a:lnTo>
                    <a:pt x="258" y="630"/>
                  </a:lnTo>
                  <a:close/>
                  <a:moveTo>
                    <a:pt x="249" y="651"/>
                  </a:moveTo>
                  <a:cubicBezTo>
                    <a:pt x="253" y="644"/>
                    <a:pt x="253" y="644"/>
                    <a:pt x="253" y="644"/>
                  </a:cubicBezTo>
                  <a:cubicBezTo>
                    <a:pt x="250" y="643"/>
                    <a:pt x="250" y="643"/>
                    <a:pt x="250" y="643"/>
                  </a:cubicBezTo>
                  <a:cubicBezTo>
                    <a:pt x="246" y="649"/>
                    <a:pt x="246" y="649"/>
                    <a:pt x="246" y="649"/>
                  </a:cubicBezTo>
                  <a:lnTo>
                    <a:pt x="249" y="651"/>
                  </a:lnTo>
                  <a:close/>
                  <a:moveTo>
                    <a:pt x="245" y="653"/>
                  </a:moveTo>
                  <a:cubicBezTo>
                    <a:pt x="244" y="656"/>
                    <a:pt x="245" y="658"/>
                    <a:pt x="247" y="656"/>
                  </a:cubicBezTo>
                  <a:cubicBezTo>
                    <a:pt x="249" y="653"/>
                    <a:pt x="246" y="651"/>
                    <a:pt x="245" y="653"/>
                  </a:cubicBezTo>
                  <a:close/>
                  <a:moveTo>
                    <a:pt x="238" y="652"/>
                  </a:moveTo>
                  <a:cubicBezTo>
                    <a:pt x="241" y="653"/>
                    <a:pt x="241" y="653"/>
                    <a:pt x="241" y="653"/>
                  </a:cubicBezTo>
                  <a:cubicBezTo>
                    <a:pt x="243" y="649"/>
                    <a:pt x="243" y="649"/>
                    <a:pt x="243" y="649"/>
                  </a:cubicBezTo>
                  <a:cubicBezTo>
                    <a:pt x="242" y="649"/>
                    <a:pt x="242" y="649"/>
                    <a:pt x="242" y="649"/>
                  </a:cubicBezTo>
                  <a:lnTo>
                    <a:pt x="238" y="652"/>
                  </a:lnTo>
                  <a:close/>
                  <a:moveTo>
                    <a:pt x="251" y="632"/>
                  </a:moveTo>
                  <a:cubicBezTo>
                    <a:pt x="249" y="633"/>
                    <a:pt x="249" y="633"/>
                    <a:pt x="249" y="633"/>
                  </a:cubicBezTo>
                  <a:cubicBezTo>
                    <a:pt x="246" y="635"/>
                    <a:pt x="246" y="635"/>
                    <a:pt x="246" y="635"/>
                  </a:cubicBezTo>
                  <a:cubicBezTo>
                    <a:pt x="251" y="636"/>
                    <a:pt x="251" y="636"/>
                    <a:pt x="251" y="636"/>
                  </a:cubicBezTo>
                  <a:lnTo>
                    <a:pt x="251" y="632"/>
                  </a:lnTo>
                  <a:close/>
                  <a:moveTo>
                    <a:pt x="229" y="662"/>
                  </a:moveTo>
                  <a:cubicBezTo>
                    <a:pt x="229" y="664"/>
                    <a:pt x="229" y="664"/>
                    <a:pt x="229" y="664"/>
                  </a:cubicBezTo>
                  <a:cubicBezTo>
                    <a:pt x="232" y="666"/>
                    <a:pt x="232" y="666"/>
                    <a:pt x="232" y="666"/>
                  </a:cubicBezTo>
                  <a:cubicBezTo>
                    <a:pt x="231" y="661"/>
                    <a:pt x="231" y="661"/>
                    <a:pt x="231" y="661"/>
                  </a:cubicBezTo>
                  <a:lnTo>
                    <a:pt x="229" y="662"/>
                  </a:lnTo>
                  <a:close/>
                  <a:moveTo>
                    <a:pt x="246" y="562"/>
                  </a:moveTo>
                  <a:cubicBezTo>
                    <a:pt x="244" y="562"/>
                    <a:pt x="244" y="562"/>
                    <a:pt x="244" y="562"/>
                  </a:cubicBezTo>
                  <a:cubicBezTo>
                    <a:pt x="243" y="558"/>
                    <a:pt x="243" y="558"/>
                    <a:pt x="243" y="558"/>
                  </a:cubicBezTo>
                  <a:cubicBezTo>
                    <a:pt x="241" y="554"/>
                    <a:pt x="241" y="554"/>
                    <a:pt x="241" y="554"/>
                  </a:cubicBezTo>
                  <a:cubicBezTo>
                    <a:pt x="240" y="554"/>
                    <a:pt x="240" y="554"/>
                    <a:pt x="240" y="554"/>
                  </a:cubicBezTo>
                  <a:cubicBezTo>
                    <a:pt x="241" y="560"/>
                    <a:pt x="241" y="560"/>
                    <a:pt x="241" y="560"/>
                  </a:cubicBezTo>
                  <a:cubicBezTo>
                    <a:pt x="246" y="567"/>
                    <a:pt x="246" y="567"/>
                    <a:pt x="246" y="567"/>
                  </a:cubicBezTo>
                  <a:lnTo>
                    <a:pt x="246" y="562"/>
                  </a:lnTo>
                  <a:close/>
                  <a:moveTo>
                    <a:pt x="245" y="571"/>
                  </a:moveTo>
                  <a:cubicBezTo>
                    <a:pt x="248" y="572"/>
                    <a:pt x="249" y="569"/>
                    <a:pt x="246" y="569"/>
                  </a:cubicBezTo>
                  <a:cubicBezTo>
                    <a:pt x="243" y="569"/>
                    <a:pt x="243" y="571"/>
                    <a:pt x="245" y="571"/>
                  </a:cubicBezTo>
                  <a:close/>
                  <a:moveTo>
                    <a:pt x="253" y="571"/>
                  </a:moveTo>
                  <a:cubicBezTo>
                    <a:pt x="250" y="571"/>
                    <a:pt x="250" y="574"/>
                    <a:pt x="253" y="576"/>
                  </a:cubicBezTo>
                  <a:cubicBezTo>
                    <a:pt x="255" y="577"/>
                    <a:pt x="256" y="576"/>
                    <a:pt x="256" y="573"/>
                  </a:cubicBezTo>
                  <a:cubicBezTo>
                    <a:pt x="255" y="571"/>
                    <a:pt x="254" y="571"/>
                    <a:pt x="253" y="571"/>
                  </a:cubicBezTo>
                  <a:close/>
                  <a:moveTo>
                    <a:pt x="200" y="696"/>
                  </a:moveTo>
                  <a:cubicBezTo>
                    <a:pt x="199" y="693"/>
                    <a:pt x="199" y="693"/>
                    <a:pt x="199" y="693"/>
                  </a:cubicBezTo>
                  <a:cubicBezTo>
                    <a:pt x="198" y="693"/>
                    <a:pt x="198" y="693"/>
                    <a:pt x="198" y="693"/>
                  </a:cubicBezTo>
                  <a:cubicBezTo>
                    <a:pt x="198" y="699"/>
                    <a:pt x="198" y="699"/>
                    <a:pt x="198" y="699"/>
                  </a:cubicBezTo>
                  <a:cubicBezTo>
                    <a:pt x="202" y="698"/>
                    <a:pt x="202" y="698"/>
                    <a:pt x="202" y="698"/>
                  </a:cubicBezTo>
                  <a:lnTo>
                    <a:pt x="200" y="696"/>
                  </a:lnTo>
                  <a:close/>
                  <a:moveTo>
                    <a:pt x="198" y="739"/>
                  </a:moveTo>
                  <a:cubicBezTo>
                    <a:pt x="195" y="736"/>
                    <a:pt x="195" y="736"/>
                    <a:pt x="195" y="736"/>
                  </a:cubicBezTo>
                  <a:cubicBezTo>
                    <a:pt x="195" y="740"/>
                    <a:pt x="195" y="740"/>
                    <a:pt x="195" y="740"/>
                  </a:cubicBezTo>
                  <a:lnTo>
                    <a:pt x="198" y="739"/>
                  </a:lnTo>
                  <a:close/>
                  <a:moveTo>
                    <a:pt x="266" y="598"/>
                  </a:moveTo>
                  <a:cubicBezTo>
                    <a:pt x="263" y="596"/>
                    <a:pt x="263" y="596"/>
                    <a:pt x="263" y="596"/>
                  </a:cubicBezTo>
                  <a:cubicBezTo>
                    <a:pt x="261" y="598"/>
                    <a:pt x="261" y="598"/>
                    <a:pt x="261" y="598"/>
                  </a:cubicBezTo>
                  <a:lnTo>
                    <a:pt x="266" y="598"/>
                  </a:lnTo>
                  <a:close/>
                  <a:moveTo>
                    <a:pt x="205" y="485"/>
                  </a:moveTo>
                  <a:cubicBezTo>
                    <a:pt x="206" y="482"/>
                    <a:pt x="206" y="482"/>
                    <a:pt x="206" y="482"/>
                  </a:cubicBezTo>
                  <a:cubicBezTo>
                    <a:pt x="202" y="479"/>
                    <a:pt x="202" y="479"/>
                    <a:pt x="202" y="479"/>
                  </a:cubicBezTo>
                  <a:cubicBezTo>
                    <a:pt x="200" y="482"/>
                    <a:pt x="200" y="482"/>
                    <a:pt x="200" y="482"/>
                  </a:cubicBezTo>
                  <a:lnTo>
                    <a:pt x="205" y="485"/>
                  </a:lnTo>
                  <a:close/>
                  <a:moveTo>
                    <a:pt x="199" y="439"/>
                  </a:moveTo>
                  <a:cubicBezTo>
                    <a:pt x="201" y="439"/>
                    <a:pt x="201" y="439"/>
                    <a:pt x="201" y="439"/>
                  </a:cubicBezTo>
                  <a:cubicBezTo>
                    <a:pt x="200" y="432"/>
                    <a:pt x="200" y="432"/>
                    <a:pt x="200" y="432"/>
                  </a:cubicBezTo>
                  <a:cubicBezTo>
                    <a:pt x="198" y="431"/>
                    <a:pt x="198" y="431"/>
                    <a:pt x="198" y="431"/>
                  </a:cubicBezTo>
                  <a:lnTo>
                    <a:pt x="199" y="439"/>
                  </a:lnTo>
                  <a:close/>
                  <a:moveTo>
                    <a:pt x="217" y="421"/>
                  </a:moveTo>
                  <a:cubicBezTo>
                    <a:pt x="216" y="419"/>
                    <a:pt x="216" y="419"/>
                    <a:pt x="216" y="419"/>
                  </a:cubicBezTo>
                  <a:cubicBezTo>
                    <a:pt x="214" y="419"/>
                    <a:pt x="214" y="419"/>
                    <a:pt x="214" y="419"/>
                  </a:cubicBezTo>
                  <a:cubicBezTo>
                    <a:pt x="214" y="421"/>
                    <a:pt x="214" y="421"/>
                    <a:pt x="214" y="421"/>
                  </a:cubicBezTo>
                  <a:cubicBezTo>
                    <a:pt x="214" y="425"/>
                    <a:pt x="214" y="425"/>
                    <a:pt x="214" y="425"/>
                  </a:cubicBezTo>
                  <a:lnTo>
                    <a:pt x="217" y="421"/>
                  </a:lnTo>
                  <a:close/>
                  <a:moveTo>
                    <a:pt x="220" y="411"/>
                  </a:moveTo>
                  <a:cubicBezTo>
                    <a:pt x="215" y="412"/>
                    <a:pt x="214" y="415"/>
                    <a:pt x="216" y="416"/>
                  </a:cubicBezTo>
                  <a:cubicBezTo>
                    <a:pt x="220" y="418"/>
                    <a:pt x="223" y="411"/>
                    <a:pt x="220" y="411"/>
                  </a:cubicBezTo>
                  <a:close/>
                  <a:moveTo>
                    <a:pt x="234" y="392"/>
                  </a:moveTo>
                  <a:cubicBezTo>
                    <a:pt x="232" y="384"/>
                    <a:pt x="232" y="384"/>
                    <a:pt x="232" y="384"/>
                  </a:cubicBezTo>
                  <a:cubicBezTo>
                    <a:pt x="231" y="393"/>
                    <a:pt x="231" y="393"/>
                    <a:pt x="231" y="393"/>
                  </a:cubicBezTo>
                  <a:lnTo>
                    <a:pt x="234" y="392"/>
                  </a:lnTo>
                  <a:close/>
                  <a:moveTo>
                    <a:pt x="294" y="340"/>
                  </a:moveTo>
                  <a:cubicBezTo>
                    <a:pt x="294" y="343"/>
                    <a:pt x="294" y="343"/>
                    <a:pt x="294" y="343"/>
                  </a:cubicBezTo>
                  <a:cubicBezTo>
                    <a:pt x="297" y="342"/>
                    <a:pt x="297" y="342"/>
                    <a:pt x="297" y="342"/>
                  </a:cubicBezTo>
                  <a:cubicBezTo>
                    <a:pt x="296" y="336"/>
                    <a:pt x="296" y="336"/>
                    <a:pt x="296" y="336"/>
                  </a:cubicBezTo>
                  <a:lnTo>
                    <a:pt x="294" y="340"/>
                  </a:lnTo>
                  <a:close/>
                  <a:moveTo>
                    <a:pt x="293" y="335"/>
                  </a:moveTo>
                  <a:cubicBezTo>
                    <a:pt x="290" y="340"/>
                    <a:pt x="294" y="336"/>
                    <a:pt x="294" y="336"/>
                  </a:cubicBezTo>
                  <a:cubicBezTo>
                    <a:pt x="296" y="333"/>
                    <a:pt x="295" y="331"/>
                    <a:pt x="293" y="335"/>
                  </a:cubicBezTo>
                  <a:close/>
                  <a:moveTo>
                    <a:pt x="298" y="236"/>
                  </a:moveTo>
                  <a:cubicBezTo>
                    <a:pt x="300" y="240"/>
                    <a:pt x="300" y="240"/>
                    <a:pt x="300" y="240"/>
                  </a:cubicBezTo>
                  <a:cubicBezTo>
                    <a:pt x="306" y="242"/>
                    <a:pt x="306" y="242"/>
                    <a:pt x="306" y="242"/>
                  </a:cubicBezTo>
                  <a:cubicBezTo>
                    <a:pt x="307" y="241"/>
                    <a:pt x="307" y="241"/>
                    <a:pt x="307" y="241"/>
                  </a:cubicBezTo>
                  <a:cubicBezTo>
                    <a:pt x="304" y="239"/>
                    <a:pt x="304" y="239"/>
                    <a:pt x="304" y="239"/>
                  </a:cubicBezTo>
                  <a:cubicBezTo>
                    <a:pt x="305" y="236"/>
                    <a:pt x="305" y="236"/>
                    <a:pt x="305" y="236"/>
                  </a:cubicBezTo>
                  <a:cubicBezTo>
                    <a:pt x="303" y="235"/>
                    <a:pt x="303" y="235"/>
                    <a:pt x="303" y="235"/>
                  </a:cubicBezTo>
                  <a:cubicBezTo>
                    <a:pt x="302" y="237"/>
                    <a:pt x="302" y="237"/>
                    <a:pt x="302" y="237"/>
                  </a:cubicBezTo>
                  <a:cubicBezTo>
                    <a:pt x="302" y="235"/>
                    <a:pt x="302" y="235"/>
                    <a:pt x="302" y="235"/>
                  </a:cubicBezTo>
                  <a:lnTo>
                    <a:pt x="298" y="236"/>
                  </a:lnTo>
                  <a:close/>
                  <a:moveTo>
                    <a:pt x="312" y="222"/>
                  </a:moveTo>
                  <a:cubicBezTo>
                    <a:pt x="315" y="226"/>
                    <a:pt x="315" y="226"/>
                    <a:pt x="315" y="226"/>
                  </a:cubicBezTo>
                  <a:cubicBezTo>
                    <a:pt x="314" y="221"/>
                    <a:pt x="314" y="221"/>
                    <a:pt x="314" y="221"/>
                  </a:cubicBezTo>
                  <a:lnTo>
                    <a:pt x="312" y="222"/>
                  </a:lnTo>
                  <a:close/>
                  <a:moveTo>
                    <a:pt x="320" y="227"/>
                  </a:moveTo>
                  <a:cubicBezTo>
                    <a:pt x="322" y="224"/>
                    <a:pt x="322" y="224"/>
                    <a:pt x="322" y="224"/>
                  </a:cubicBezTo>
                  <a:cubicBezTo>
                    <a:pt x="317" y="225"/>
                    <a:pt x="317" y="225"/>
                    <a:pt x="317" y="225"/>
                  </a:cubicBezTo>
                  <a:lnTo>
                    <a:pt x="320" y="227"/>
                  </a:lnTo>
                  <a:close/>
                  <a:moveTo>
                    <a:pt x="322" y="222"/>
                  </a:moveTo>
                  <a:cubicBezTo>
                    <a:pt x="326" y="222"/>
                    <a:pt x="326" y="222"/>
                    <a:pt x="326" y="222"/>
                  </a:cubicBezTo>
                  <a:cubicBezTo>
                    <a:pt x="326" y="221"/>
                    <a:pt x="326" y="221"/>
                    <a:pt x="326" y="221"/>
                  </a:cubicBezTo>
                  <a:cubicBezTo>
                    <a:pt x="322" y="220"/>
                    <a:pt x="322" y="220"/>
                    <a:pt x="322" y="220"/>
                  </a:cubicBezTo>
                  <a:lnTo>
                    <a:pt x="322" y="222"/>
                  </a:lnTo>
                  <a:close/>
                  <a:moveTo>
                    <a:pt x="325" y="217"/>
                  </a:moveTo>
                  <a:cubicBezTo>
                    <a:pt x="326" y="213"/>
                    <a:pt x="326" y="213"/>
                    <a:pt x="326" y="213"/>
                  </a:cubicBezTo>
                  <a:cubicBezTo>
                    <a:pt x="322" y="215"/>
                    <a:pt x="322" y="215"/>
                    <a:pt x="322" y="215"/>
                  </a:cubicBezTo>
                  <a:lnTo>
                    <a:pt x="325" y="217"/>
                  </a:lnTo>
                  <a:close/>
                  <a:moveTo>
                    <a:pt x="319" y="219"/>
                  </a:moveTo>
                  <a:cubicBezTo>
                    <a:pt x="317" y="218"/>
                    <a:pt x="315" y="219"/>
                    <a:pt x="315" y="219"/>
                  </a:cubicBezTo>
                  <a:cubicBezTo>
                    <a:pt x="315" y="219"/>
                    <a:pt x="314" y="220"/>
                    <a:pt x="316" y="221"/>
                  </a:cubicBezTo>
                  <a:cubicBezTo>
                    <a:pt x="319" y="221"/>
                    <a:pt x="320" y="220"/>
                    <a:pt x="319" y="219"/>
                  </a:cubicBezTo>
                  <a:close/>
                  <a:moveTo>
                    <a:pt x="354" y="202"/>
                  </a:moveTo>
                  <a:cubicBezTo>
                    <a:pt x="356" y="202"/>
                    <a:pt x="356" y="202"/>
                    <a:pt x="356" y="202"/>
                  </a:cubicBezTo>
                  <a:cubicBezTo>
                    <a:pt x="356" y="200"/>
                    <a:pt x="356" y="200"/>
                    <a:pt x="356" y="200"/>
                  </a:cubicBezTo>
                  <a:cubicBezTo>
                    <a:pt x="354" y="200"/>
                    <a:pt x="354" y="200"/>
                    <a:pt x="354" y="200"/>
                  </a:cubicBezTo>
                  <a:lnTo>
                    <a:pt x="354" y="202"/>
                  </a:ln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6200" name="Freeform 191"/>
            <p:cNvSpPr>
              <a:spLocks noEditPoints="1"/>
            </p:cNvSpPr>
            <p:nvPr/>
          </p:nvSpPr>
          <p:spPr bwMode="auto">
            <a:xfrm>
              <a:off x="2830" y="718"/>
              <a:ext cx="927" cy="1180"/>
            </a:xfrm>
            <a:custGeom>
              <a:avLst/>
              <a:gdLst>
                <a:gd name="T0" fmla="*/ 7940147 w 690"/>
                <a:gd name="T1" fmla="*/ 733410 h 880"/>
                <a:gd name="T2" fmla="*/ 7677849 w 690"/>
                <a:gd name="T3" fmla="*/ 477492 h 880"/>
                <a:gd name="T4" fmla="*/ 7430283 w 690"/>
                <a:gd name="T5" fmla="*/ 265563 h 880"/>
                <a:gd name="T6" fmla="*/ 6935947 w 690"/>
                <a:gd name="T7" fmla="*/ 656918 h 880"/>
                <a:gd name="T8" fmla="*/ 6753083 w 690"/>
                <a:gd name="T9" fmla="*/ 549155 h 880"/>
                <a:gd name="T10" fmla="*/ 5906699 w 690"/>
                <a:gd name="T11" fmla="*/ 916902 h 880"/>
                <a:gd name="T12" fmla="*/ 5647672 w 690"/>
                <a:gd name="T13" fmla="*/ 1383883 h 880"/>
                <a:gd name="T14" fmla="*/ 5200005 w 690"/>
                <a:gd name="T15" fmla="*/ 1571702 h 880"/>
                <a:gd name="T16" fmla="*/ 4829992 w 690"/>
                <a:gd name="T17" fmla="*/ 2163071 h 880"/>
                <a:gd name="T18" fmla="*/ 4741039 w 690"/>
                <a:gd name="T19" fmla="*/ 2488273 h 880"/>
                <a:gd name="T20" fmla="*/ 4179371 w 690"/>
                <a:gd name="T21" fmla="*/ 2704962 h 880"/>
                <a:gd name="T22" fmla="*/ 4203769 w 690"/>
                <a:gd name="T23" fmla="*/ 3034709 h 880"/>
                <a:gd name="T24" fmla="*/ 4203769 w 690"/>
                <a:gd name="T25" fmla="*/ 3464271 h 880"/>
                <a:gd name="T26" fmla="*/ 3484636 w 690"/>
                <a:gd name="T27" fmla="*/ 4048222 h 880"/>
                <a:gd name="T28" fmla="*/ 3318371 w 690"/>
                <a:gd name="T29" fmla="*/ 4548138 h 880"/>
                <a:gd name="T30" fmla="*/ 3197614 w 690"/>
                <a:gd name="T31" fmla="*/ 5111146 h 880"/>
                <a:gd name="T32" fmla="*/ 2513073 w 690"/>
                <a:gd name="T33" fmla="*/ 5619947 h 880"/>
                <a:gd name="T34" fmla="*/ 2844211 w 690"/>
                <a:gd name="T35" fmla="*/ 6077901 h 880"/>
                <a:gd name="T36" fmla="*/ 1782200 w 690"/>
                <a:gd name="T37" fmla="*/ 6370824 h 880"/>
                <a:gd name="T38" fmla="*/ 1552026 w 690"/>
                <a:gd name="T39" fmla="*/ 6813447 h 880"/>
                <a:gd name="T40" fmla="*/ 1214590 w 690"/>
                <a:gd name="T41" fmla="*/ 6969002 h 880"/>
                <a:gd name="T42" fmla="*/ 880166 w 690"/>
                <a:gd name="T43" fmla="*/ 7103966 h 880"/>
                <a:gd name="T44" fmla="*/ 331445 w 690"/>
                <a:gd name="T45" fmla="*/ 7285628 h 880"/>
                <a:gd name="T46" fmla="*/ 293113 w 690"/>
                <a:gd name="T47" fmla="*/ 7762335 h 880"/>
                <a:gd name="T48" fmla="*/ 1054906 w 690"/>
                <a:gd name="T49" fmla="*/ 8057949 h 880"/>
                <a:gd name="T50" fmla="*/ 935324 w 690"/>
                <a:gd name="T51" fmla="*/ 8091867 h 880"/>
                <a:gd name="T52" fmla="*/ 487645 w 690"/>
                <a:gd name="T53" fmla="*/ 8405831 h 880"/>
                <a:gd name="T54" fmla="*/ 696196 w 690"/>
                <a:gd name="T55" fmla="*/ 8622843 h 880"/>
                <a:gd name="T56" fmla="*/ 529050 w 690"/>
                <a:gd name="T57" fmla="*/ 9136213 h 880"/>
                <a:gd name="T58" fmla="*/ 331445 w 690"/>
                <a:gd name="T59" fmla="*/ 9368440 h 880"/>
                <a:gd name="T60" fmla="*/ 435171 w 690"/>
                <a:gd name="T61" fmla="*/ 9700565 h 880"/>
                <a:gd name="T62" fmla="*/ 821415 w 690"/>
                <a:gd name="T63" fmla="*/ 10418613 h 880"/>
                <a:gd name="T64" fmla="*/ 2313820 w 690"/>
                <a:gd name="T65" fmla="*/ 9421101 h 880"/>
                <a:gd name="T66" fmla="*/ 2921330 w 690"/>
                <a:gd name="T67" fmla="*/ 9731452 h 880"/>
                <a:gd name="T68" fmla="*/ 3870554 w 690"/>
                <a:gd name="T69" fmla="*/ 5748295 h 880"/>
                <a:gd name="T70" fmla="*/ 5614894 w 690"/>
                <a:gd name="T71" fmla="*/ 2448842 h 880"/>
                <a:gd name="T72" fmla="*/ 7543488 w 690"/>
                <a:gd name="T73" fmla="*/ 933725 h 880"/>
                <a:gd name="T74" fmla="*/ 225602 w 690"/>
                <a:gd name="T75" fmla="*/ 9583355 h 880"/>
                <a:gd name="T76" fmla="*/ 120877 w 690"/>
                <a:gd name="T77" fmla="*/ 9147440 h 880"/>
                <a:gd name="T78" fmla="*/ 183633 w 690"/>
                <a:gd name="T79" fmla="*/ 8866594 h 880"/>
                <a:gd name="T80" fmla="*/ 120877 w 690"/>
                <a:gd name="T81" fmla="*/ 8480534 h 880"/>
                <a:gd name="T82" fmla="*/ 103569 w 690"/>
                <a:gd name="T83" fmla="*/ 8335370 h 880"/>
                <a:gd name="T84" fmla="*/ 82932 w 690"/>
                <a:gd name="T85" fmla="*/ 8118172 h 880"/>
                <a:gd name="T86" fmla="*/ 186936 w 690"/>
                <a:gd name="T87" fmla="*/ 7535838 h 880"/>
                <a:gd name="T88" fmla="*/ 554151 w 690"/>
                <a:gd name="T89" fmla="*/ 7160593 h 880"/>
                <a:gd name="T90" fmla="*/ 734962 w 690"/>
                <a:gd name="T91" fmla="*/ 6943351 h 880"/>
                <a:gd name="T92" fmla="*/ 1343755 w 690"/>
                <a:gd name="T93" fmla="*/ 6575129 h 880"/>
                <a:gd name="T94" fmla="*/ 1556166 w 690"/>
                <a:gd name="T95" fmla="*/ 6403632 h 880"/>
                <a:gd name="T96" fmla="*/ 2060948 w 690"/>
                <a:gd name="T97" fmla="*/ 6152753 h 880"/>
                <a:gd name="T98" fmla="*/ 3291550 w 690"/>
                <a:gd name="T99" fmla="*/ 4383090 h 880"/>
                <a:gd name="T100" fmla="*/ 3352702 w 690"/>
                <a:gd name="T101" fmla="*/ 4280459 h 880"/>
                <a:gd name="T102" fmla="*/ 3821136 w 690"/>
                <a:gd name="T103" fmla="*/ 3503734 h 880"/>
                <a:gd name="T104" fmla="*/ 4458159 w 690"/>
                <a:gd name="T105" fmla="*/ 2482241 h 880"/>
                <a:gd name="T106" fmla="*/ 3763491 w 690"/>
                <a:gd name="T107" fmla="*/ 2630111 h 880"/>
                <a:gd name="T108" fmla="*/ 4590762 w 690"/>
                <a:gd name="T109" fmla="*/ 2237692 h 880"/>
                <a:gd name="T110" fmla="*/ 4093691 w 690"/>
                <a:gd name="T111" fmla="*/ 2600736 h 880"/>
                <a:gd name="T112" fmla="*/ 4067410 w 690"/>
                <a:gd name="T113" fmla="*/ 2179688 h 880"/>
                <a:gd name="T114" fmla="*/ 4649453 w 690"/>
                <a:gd name="T115" fmla="*/ 1817952 h 880"/>
                <a:gd name="T116" fmla="*/ 5214525 w 690"/>
                <a:gd name="T117" fmla="*/ 1151235 h 880"/>
                <a:gd name="T118" fmla="*/ 5162679 w 690"/>
                <a:gd name="T119" fmla="*/ 1151235 h 880"/>
                <a:gd name="T120" fmla="*/ 6243904 w 690"/>
                <a:gd name="T121" fmla="*/ 477492 h 880"/>
                <a:gd name="T122" fmla="*/ 6523232 w 690"/>
                <a:gd name="T123" fmla="*/ 669073 h 880"/>
                <a:gd name="T124" fmla="*/ 6827673 w 690"/>
                <a:gd name="T125" fmla="*/ 227770 h 8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90"/>
                <a:gd name="T190" fmla="*/ 0 h 880"/>
                <a:gd name="T191" fmla="*/ 690 w 690"/>
                <a:gd name="T192" fmla="*/ 880 h 8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90" h="880">
                  <a:moveTo>
                    <a:pt x="685" y="71"/>
                  </a:moveTo>
                  <a:cubicBezTo>
                    <a:pt x="685" y="68"/>
                    <a:pt x="685" y="68"/>
                    <a:pt x="685" y="68"/>
                  </a:cubicBezTo>
                  <a:cubicBezTo>
                    <a:pt x="681" y="68"/>
                    <a:pt x="681" y="68"/>
                    <a:pt x="681" y="68"/>
                  </a:cubicBezTo>
                  <a:cubicBezTo>
                    <a:pt x="681" y="68"/>
                    <a:pt x="681" y="66"/>
                    <a:pt x="678" y="66"/>
                  </a:cubicBezTo>
                  <a:cubicBezTo>
                    <a:pt x="673" y="66"/>
                    <a:pt x="673" y="66"/>
                    <a:pt x="673" y="66"/>
                  </a:cubicBezTo>
                  <a:cubicBezTo>
                    <a:pt x="675" y="75"/>
                    <a:pt x="675" y="75"/>
                    <a:pt x="675" y="75"/>
                  </a:cubicBezTo>
                  <a:cubicBezTo>
                    <a:pt x="673" y="76"/>
                    <a:pt x="673" y="76"/>
                    <a:pt x="673" y="76"/>
                  </a:cubicBezTo>
                  <a:cubicBezTo>
                    <a:pt x="673" y="72"/>
                    <a:pt x="673" y="72"/>
                    <a:pt x="673" y="72"/>
                  </a:cubicBezTo>
                  <a:cubicBezTo>
                    <a:pt x="668" y="64"/>
                    <a:pt x="668" y="64"/>
                    <a:pt x="668" y="64"/>
                  </a:cubicBezTo>
                  <a:cubicBezTo>
                    <a:pt x="666" y="64"/>
                    <a:pt x="666" y="64"/>
                    <a:pt x="666" y="64"/>
                  </a:cubicBezTo>
                  <a:cubicBezTo>
                    <a:pt x="668" y="72"/>
                    <a:pt x="668" y="72"/>
                    <a:pt x="668" y="72"/>
                  </a:cubicBezTo>
                  <a:cubicBezTo>
                    <a:pt x="666" y="76"/>
                    <a:pt x="666" y="76"/>
                    <a:pt x="666" y="76"/>
                  </a:cubicBezTo>
                  <a:cubicBezTo>
                    <a:pt x="664" y="73"/>
                    <a:pt x="664" y="73"/>
                    <a:pt x="664" y="73"/>
                  </a:cubicBezTo>
                  <a:cubicBezTo>
                    <a:pt x="662" y="76"/>
                    <a:pt x="662" y="76"/>
                    <a:pt x="662" y="76"/>
                  </a:cubicBezTo>
                  <a:cubicBezTo>
                    <a:pt x="659" y="77"/>
                    <a:pt x="659" y="77"/>
                    <a:pt x="659" y="77"/>
                  </a:cubicBezTo>
                  <a:cubicBezTo>
                    <a:pt x="659" y="77"/>
                    <a:pt x="656" y="81"/>
                    <a:pt x="655" y="81"/>
                  </a:cubicBezTo>
                  <a:cubicBezTo>
                    <a:pt x="654" y="80"/>
                    <a:pt x="655" y="77"/>
                    <a:pt x="656" y="75"/>
                  </a:cubicBezTo>
                  <a:cubicBezTo>
                    <a:pt x="657" y="74"/>
                    <a:pt x="657" y="67"/>
                    <a:pt x="654" y="66"/>
                  </a:cubicBezTo>
                  <a:cubicBezTo>
                    <a:pt x="652" y="64"/>
                    <a:pt x="649" y="71"/>
                    <a:pt x="649" y="71"/>
                  </a:cubicBezTo>
                  <a:cubicBezTo>
                    <a:pt x="647" y="71"/>
                    <a:pt x="647" y="71"/>
                    <a:pt x="647" y="71"/>
                  </a:cubicBezTo>
                  <a:cubicBezTo>
                    <a:pt x="647" y="71"/>
                    <a:pt x="653" y="64"/>
                    <a:pt x="649" y="62"/>
                  </a:cubicBezTo>
                  <a:cubicBezTo>
                    <a:pt x="645" y="59"/>
                    <a:pt x="641" y="62"/>
                    <a:pt x="641" y="62"/>
                  </a:cubicBezTo>
                  <a:cubicBezTo>
                    <a:pt x="637" y="59"/>
                    <a:pt x="637" y="59"/>
                    <a:pt x="637" y="59"/>
                  </a:cubicBezTo>
                  <a:cubicBezTo>
                    <a:pt x="633" y="61"/>
                    <a:pt x="633" y="61"/>
                    <a:pt x="633" y="61"/>
                  </a:cubicBezTo>
                  <a:cubicBezTo>
                    <a:pt x="632" y="59"/>
                    <a:pt x="632" y="59"/>
                    <a:pt x="632" y="59"/>
                  </a:cubicBezTo>
                  <a:cubicBezTo>
                    <a:pt x="632" y="59"/>
                    <a:pt x="629" y="62"/>
                    <a:pt x="626" y="61"/>
                  </a:cubicBezTo>
                  <a:cubicBezTo>
                    <a:pt x="624" y="60"/>
                    <a:pt x="626" y="58"/>
                    <a:pt x="626" y="58"/>
                  </a:cubicBezTo>
                  <a:cubicBezTo>
                    <a:pt x="626" y="57"/>
                    <a:pt x="624" y="56"/>
                    <a:pt x="625" y="53"/>
                  </a:cubicBezTo>
                  <a:cubicBezTo>
                    <a:pt x="625" y="51"/>
                    <a:pt x="646" y="57"/>
                    <a:pt x="646" y="57"/>
                  </a:cubicBezTo>
                  <a:cubicBezTo>
                    <a:pt x="646" y="57"/>
                    <a:pt x="655" y="57"/>
                    <a:pt x="662" y="52"/>
                  </a:cubicBezTo>
                  <a:cubicBezTo>
                    <a:pt x="668" y="47"/>
                    <a:pt x="666" y="41"/>
                    <a:pt x="666" y="41"/>
                  </a:cubicBezTo>
                  <a:cubicBezTo>
                    <a:pt x="666" y="41"/>
                    <a:pt x="678" y="35"/>
                    <a:pt x="677" y="30"/>
                  </a:cubicBezTo>
                  <a:cubicBezTo>
                    <a:pt x="675" y="26"/>
                    <a:pt x="667" y="28"/>
                    <a:pt x="667" y="28"/>
                  </a:cubicBezTo>
                  <a:cubicBezTo>
                    <a:pt x="667" y="28"/>
                    <a:pt x="664" y="24"/>
                    <a:pt x="661" y="24"/>
                  </a:cubicBezTo>
                  <a:cubicBezTo>
                    <a:pt x="656" y="24"/>
                    <a:pt x="652" y="27"/>
                    <a:pt x="652" y="27"/>
                  </a:cubicBezTo>
                  <a:cubicBezTo>
                    <a:pt x="655" y="19"/>
                    <a:pt x="655" y="19"/>
                    <a:pt x="655" y="19"/>
                  </a:cubicBezTo>
                  <a:cubicBezTo>
                    <a:pt x="651" y="19"/>
                    <a:pt x="651" y="19"/>
                    <a:pt x="651" y="19"/>
                  </a:cubicBezTo>
                  <a:cubicBezTo>
                    <a:pt x="651" y="19"/>
                    <a:pt x="652" y="16"/>
                    <a:pt x="648" y="16"/>
                  </a:cubicBezTo>
                  <a:cubicBezTo>
                    <a:pt x="644" y="15"/>
                    <a:pt x="645" y="21"/>
                    <a:pt x="642" y="21"/>
                  </a:cubicBezTo>
                  <a:cubicBezTo>
                    <a:pt x="640" y="22"/>
                    <a:pt x="642" y="16"/>
                    <a:pt x="640" y="16"/>
                  </a:cubicBezTo>
                  <a:cubicBezTo>
                    <a:pt x="639" y="16"/>
                    <a:pt x="632" y="22"/>
                    <a:pt x="632" y="22"/>
                  </a:cubicBezTo>
                  <a:cubicBezTo>
                    <a:pt x="632" y="15"/>
                    <a:pt x="632" y="15"/>
                    <a:pt x="632" y="15"/>
                  </a:cubicBezTo>
                  <a:cubicBezTo>
                    <a:pt x="632" y="15"/>
                    <a:pt x="629" y="10"/>
                    <a:pt x="622" y="11"/>
                  </a:cubicBezTo>
                  <a:cubicBezTo>
                    <a:pt x="615" y="11"/>
                    <a:pt x="616" y="22"/>
                    <a:pt x="616" y="22"/>
                  </a:cubicBezTo>
                  <a:cubicBezTo>
                    <a:pt x="617" y="25"/>
                    <a:pt x="617" y="25"/>
                    <a:pt x="617" y="25"/>
                  </a:cubicBezTo>
                  <a:cubicBezTo>
                    <a:pt x="616" y="36"/>
                    <a:pt x="616" y="36"/>
                    <a:pt x="616" y="36"/>
                  </a:cubicBezTo>
                  <a:cubicBezTo>
                    <a:pt x="619" y="36"/>
                    <a:pt x="619" y="36"/>
                    <a:pt x="619" y="36"/>
                  </a:cubicBezTo>
                  <a:cubicBezTo>
                    <a:pt x="619" y="39"/>
                    <a:pt x="619" y="39"/>
                    <a:pt x="619" y="39"/>
                  </a:cubicBezTo>
                  <a:cubicBezTo>
                    <a:pt x="614" y="39"/>
                    <a:pt x="614" y="39"/>
                    <a:pt x="614" y="39"/>
                  </a:cubicBezTo>
                  <a:cubicBezTo>
                    <a:pt x="613" y="35"/>
                    <a:pt x="613" y="35"/>
                    <a:pt x="613" y="35"/>
                  </a:cubicBezTo>
                  <a:cubicBezTo>
                    <a:pt x="608" y="40"/>
                    <a:pt x="608" y="40"/>
                    <a:pt x="608" y="40"/>
                  </a:cubicBezTo>
                  <a:cubicBezTo>
                    <a:pt x="605" y="40"/>
                    <a:pt x="605" y="40"/>
                    <a:pt x="605" y="40"/>
                  </a:cubicBezTo>
                  <a:cubicBezTo>
                    <a:pt x="605" y="42"/>
                    <a:pt x="605" y="42"/>
                    <a:pt x="605" y="42"/>
                  </a:cubicBezTo>
                  <a:cubicBezTo>
                    <a:pt x="603" y="37"/>
                    <a:pt x="603" y="37"/>
                    <a:pt x="603" y="37"/>
                  </a:cubicBezTo>
                  <a:cubicBezTo>
                    <a:pt x="603" y="37"/>
                    <a:pt x="606" y="34"/>
                    <a:pt x="608" y="33"/>
                  </a:cubicBezTo>
                  <a:cubicBezTo>
                    <a:pt x="610" y="31"/>
                    <a:pt x="612" y="25"/>
                    <a:pt x="610" y="22"/>
                  </a:cubicBezTo>
                  <a:cubicBezTo>
                    <a:pt x="609" y="21"/>
                    <a:pt x="605" y="26"/>
                    <a:pt x="604" y="28"/>
                  </a:cubicBezTo>
                  <a:cubicBezTo>
                    <a:pt x="604" y="30"/>
                    <a:pt x="599" y="32"/>
                    <a:pt x="599" y="32"/>
                  </a:cubicBezTo>
                  <a:cubicBezTo>
                    <a:pt x="599" y="32"/>
                    <a:pt x="601" y="29"/>
                    <a:pt x="602" y="28"/>
                  </a:cubicBezTo>
                  <a:cubicBezTo>
                    <a:pt x="603" y="27"/>
                    <a:pt x="606" y="21"/>
                    <a:pt x="606" y="21"/>
                  </a:cubicBezTo>
                  <a:cubicBezTo>
                    <a:pt x="602" y="21"/>
                    <a:pt x="602" y="21"/>
                    <a:pt x="602" y="21"/>
                  </a:cubicBezTo>
                  <a:cubicBezTo>
                    <a:pt x="601" y="21"/>
                    <a:pt x="598" y="25"/>
                    <a:pt x="598" y="25"/>
                  </a:cubicBezTo>
                  <a:cubicBezTo>
                    <a:pt x="598" y="25"/>
                    <a:pt x="598" y="22"/>
                    <a:pt x="599" y="21"/>
                  </a:cubicBezTo>
                  <a:cubicBezTo>
                    <a:pt x="599" y="19"/>
                    <a:pt x="604" y="19"/>
                    <a:pt x="608" y="18"/>
                  </a:cubicBezTo>
                  <a:cubicBezTo>
                    <a:pt x="613" y="17"/>
                    <a:pt x="612" y="5"/>
                    <a:pt x="612" y="5"/>
                  </a:cubicBezTo>
                  <a:cubicBezTo>
                    <a:pt x="606" y="5"/>
                    <a:pt x="606" y="5"/>
                    <a:pt x="606" y="5"/>
                  </a:cubicBezTo>
                  <a:cubicBezTo>
                    <a:pt x="606" y="5"/>
                    <a:pt x="604" y="8"/>
                    <a:pt x="603" y="6"/>
                  </a:cubicBezTo>
                  <a:cubicBezTo>
                    <a:pt x="601" y="6"/>
                    <a:pt x="604" y="2"/>
                    <a:pt x="602" y="1"/>
                  </a:cubicBezTo>
                  <a:cubicBezTo>
                    <a:pt x="600" y="0"/>
                    <a:pt x="598" y="5"/>
                    <a:pt x="596" y="5"/>
                  </a:cubicBezTo>
                  <a:cubicBezTo>
                    <a:pt x="593" y="6"/>
                    <a:pt x="591" y="1"/>
                    <a:pt x="587" y="2"/>
                  </a:cubicBezTo>
                  <a:cubicBezTo>
                    <a:pt x="584" y="4"/>
                    <a:pt x="591" y="11"/>
                    <a:pt x="589" y="11"/>
                  </a:cubicBezTo>
                  <a:cubicBezTo>
                    <a:pt x="587" y="12"/>
                    <a:pt x="585" y="9"/>
                    <a:pt x="581" y="8"/>
                  </a:cubicBezTo>
                  <a:cubicBezTo>
                    <a:pt x="577" y="8"/>
                    <a:pt x="584" y="13"/>
                    <a:pt x="584" y="13"/>
                  </a:cubicBezTo>
                  <a:cubicBezTo>
                    <a:pt x="581" y="14"/>
                    <a:pt x="581" y="14"/>
                    <a:pt x="581" y="14"/>
                  </a:cubicBezTo>
                  <a:cubicBezTo>
                    <a:pt x="583" y="17"/>
                    <a:pt x="583" y="17"/>
                    <a:pt x="583" y="17"/>
                  </a:cubicBezTo>
                  <a:cubicBezTo>
                    <a:pt x="586" y="17"/>
                    <a:pt x="586" y="17"/>
                    <a:pt x="586" y="17"/>
                  </a:cubicBezTo>
                  <a:cubicBezTo>
                    <a:pt x="593" y="21"/>
                    <a:pt x="593" y="21"/>
                    <a:pt x="593" y="21"/>
                  </a:cubicBezTo>
                  <a:cubicBezTo>
                    <a:pt x="586" y="22"/>
                    <a:pt x="586" y="22"/>
                    <a:pt x="586" y="22"/>
                  </a:cubicBezTo>
                  <a:cubicBezTo>
                    <a:pt x="587" y="27"/>
                    <a:pt x="587" y="27"/>
                    <a:pt x="587" y="27"/>
                  </a:cubicBezTo>
                  <a:cubicBezTo>
                    <a:pt x="583" y="27"/>
                    <a:pt x="583" y="27"/>
                    <a:pt x="583" y="27"/>
                  </a:cubicBezTo>
                  <a:cubicBezTo>
                    <a:pt x="583" y="30"/>
                    <a:pt x="583" y="30"/>
                    <a:pt x="583" y="30"/>
                  </a:cubicBezTo>
                  <a:cubicBezTo>
                    <a:pt x="585" y="31"/>
                    <a:pt x="585" y="31"/>
                    <a:pt x="585" y="31"/>
                  </a:cubicBezTo>
                  <a:cubicBezTo>
                    <a:pt x="585" y="35"/>
                    <a:pt x="585" y="35"/>
                    <a:pt x="585" y="35"/>
                  </a:cubicBezTo>
                  <a:cubicBezTo>
                    <a:pt x="587" y="36"/>
                    <a:pt x="587" y="36"/>
                    <a:pt x="587" y="36"/>
                  </a:cubicBezTo>
                  <a:cubicBezTo>
                    <a:pt x="582" y="37"/>
                    <a:pt x="582" y="37"/>
                    <a:pt x="582" y="37"/>
                  </a:cubicBezTo>
                  <a:cubicBezTo>
                    <a:pt x="587" y="45"/>
                    <a:pt x="587" y="45"/>
                    <a:pt x="587" y="45"/>
                  </a:cubicBezTo>
                  <a:cubicBezTo>
                    <a:pt x="580" y="45"/>
                    <a:pt x="580" y="45"/>
                    <a:pt x="580" y="45"/>
                  </a:cubicBezTo>
                  <a:cubicBezTo>
                    <a:pt x="576" y="55"/>
                    <a:pt x="576" y="55"/>
                    <a:pt x="576" y="55"/>
                  </a:cubicBezTo>
                  <a:cubicBezTo>
                    <a:pt x="574" y="35"/>
                    <a:pt x="574" y="35"/>
                    <a:pt x="574" y="35"/>
                  </a:cubicBezTo>
                  <a:cubicBezTo>
                    <a:pt x="569" y="37"/>
                    <a:pt x="569" y="37"/>
                    <a:pt x="569" y="37"/>
                  </a:cubicBezTo>
                  <a:cubicBezTo>
                    <a:pt x="575" y="26"/>
                    <a:pt x="575" y="26"/>
                    <a:pt x="575" y="26"/>
                  </a:cubicBezTo>
                  <a:cubicBezTo>
                    <a:pt x="573" y="24"/>
                    <a:pt x="573" y="24"/>
                    <a:pt x="573" y="24"/>
                  </a:cubicBezTo>
                  <a:cubicBezTo>
                    <a:pt x="573" y="24"/>
                    <a:pt x="574" y="17"/>
                    <a:pt x="569" y="17"/>
                  </a:cubicBezTo>
                  <a:cubicBezTo>
                    <a:pt x="564" y="18"/>
                    <a:pt x="564" y="32"/>
                    <a:pt x="564" y="32"/>
                  </a:cubicBezTo>
                  <a:cubicBezTo>
                    <a:pt x="560" y="33"/>
                    <a:pt x="560" y="33"/>
                    <a:pt x="560" y="33"/>
                  </a:cubicBezTo>
                  <a:cubicBezTo>
                    <a:pt x="560" y="33"/>
                    <a:pt x="561" y="41"/>
                    <a:pt x="558" y="45"/>
                  </a:cubicBezTo>
                  <a:cubicBezTo>
                    <a:pt x="556" y="50"/>
                    <a:pt x="550" y="60"/>
                    <a:pt x="550" y="60"/>
                  </a:cubicBezTo>
                  <a:cubicBezTo>
                    <a:pt x="550" y="60"/>
                    <a:pt x="555" y="62"/>
                    <a:pt x="554" y="65"/>
                  </a:cubicBezTo>
                  <a:cubicBezTo>
                    <a:pt x="553" y="68"/>
                    <a:pt x="551" y="73"/>
                    <a:pt x="551" y="73"/>
                  </a:cubicBezTo>
                  <a:cubicBezTo>
                    <a:pt x="549" y="78"/>
                    <a:pt x="549" y="78"/>
                    <a:pt x="549" y="78"/>
                  </a:cubicBezTo>
                  <a:cubicBezTo>
                    <a:pt x="546" y="74"/>
                    <a:pt x="546" y="74"/>
                    <a:pt x="546" y="74"/>
                  </a:cubicBezTo>
                  <a:cubicBezTo>
                    <a:pt x="544" y="77"/>
                    <a:pt x="544" y="77"/>
                    <a:pt x="544" y="77"/>
                  </a:cubicBezTo>
                  <a:cubicBezTo>
                    <a:pt x="541" y="71"/>
                    <a:pt x="541" y="71"/>
                    <a:pt x="541" y="71"/>
                  </a:cubicBezTo>
                  <a:cubicBezTo>
                    <a:pt x="547" y="55"/>
                    <a:pt x="547" y="55"/>
                    <a:pt x="547" y="55"/>
                  </a:cubicBezTo>
                  <a:cubicBezTo>
                    <a:pt x="542" y="55"/>
                    <a:pt x="542" y="55"/>
                    <a:pt x="542" y="55"/>
                  </a:cubicBezTo>
                  <a:cubicBezTo>
                    <a:pt x="541" y="52"/>
                    <a:pt x="541" y="52"/>
                    <a:pt x="541" y="52"/>
                  </a:cubicBezTo>
                  <a:cubicBezTo>
                    <a:pt x="553" y="34"/>
                    <a:pt x="553" y="34"/>
                    <a:pt x="553" y="34"/>
                  </a:cubicBezTo>
                  <a:cubicBezTo>
                    <a:pt x="551" y="32"/>
                    <a:pt x="551" y="32"/>
                    <a:pt x="551" y="32"/>
                  </a:cubicBezTo>
                  <a:cubicBezTo>
                    <a:pt x="551" y="32"/>
                    <a:pt x="556" y="25"/>
                    <a:pt x="554" y="24"/>
                  </a:cubicBezTo>
                  <a:cubicBezTo>
                    <a:pt x="552" y="22"/>
                    <a:pt x="546" y="29"/>
                    <a:pt x="546" y="29"/>
                  </a:cubicBezTo>
                  <a:cubicBezTo>
                    <a:pt x="546" y="22"/>
                    <a:pt x="546" y="22"/>
                    <a:pt x="546" y="22"/>
                  </a:cubicBezTo>
                  <a:cubicBezTo>
                    <a:pt x="540" y="22"/>
                    <a:pt x="540" y="22"/>
                    <a:pt x="540" y="22"/>
                  </a:cubicBezTo>
                  <a:cubicBezTo>
                    <a:pt x="542" y="26"/>
                    <a:pt x="542" y="26"/>
                    <a:pt x="542" y="26"/>
                  </a:cubicBezTo>
                  <a:cubicBezTo>
                    <a:pt x="541" y="31"/>
                    <a:pt x="541" y="31"/>
                    <a:pt x="541" y="31"/>
                  </a:cubicBezTo>
                  <a:cubicBezTo>
                    <a:pt x="537" y="26"/>
                    <a:pt x="537" y="26"/>
                    <a:pt x="537" y="26"/>
                  </a:cubicBezTo>
                  <a:cubicBezTo>
                    <a:pt x="534" y="29"/>
                    <a:pt x="534" y="29"/>
                    <a:pt x="534" y="29"/>
                  </a:cubicBezTo>
                  <a:cubicBezTo>
                    <a:pt x="535" y="24"/>
                    <a:pt x="535" y="24"/>
                    <a:pt x="535" y="24"/>
                  </a:cubicBezTo>
                  <a:cubicBezTo>
                    <a:pt x="534" y="22"/>
                    <a:pt x="534" y="22"/>
                    <a:pt x="534" y="22"/>
                  </a:cubicBezTo>
                  <a:cubicBezTo>
                    <a:pt x="532" y="26"/>
                    <a:pt x="532" y="26"/>
                    <a:pt x="532" y="26"/>
                  </a:cubicBezTo>
                  <a:cubicBezTo>
                    <a:pt x="525" y="21"/>
                    <a:pt x="525" y="21"/>
                    <a:pt x="525" y="21"/>
                  </a:cubicBezTo>
                  <a:cubicBezTo>
                    <a:pt x="523" y="27"/>
                    <a:pt x="523" y="27"/>
                    <a:pt x="523" y="27"/>
                  </a:cubicBezTo>
                  <a:cubicBezTo>
                    <a:pt x="530" y="30"/>
                    <a:pt x="530" y="30"/>
                    <a:pt x="530" y="30"/>
                  </a:cubicBezTo>
                  <a:cubicBezTo>
                    <a:pt x="526" y="31"/>
                    <a:pt x="526" y="31"/>
                    <a:pt x="526" y="31"/>
                  </a:cubicBezTo>
                  <a:cubicBezTo>
                    <a:pt x="526" y="35"/>
                    <a:pt x="526" y="35"/>
                    <a:pt x="526" y="35"/>
                  </a:cubicBezTo>
                  <a:cubicBezTo>
                    <a:pt x="523" y="34"/>
                    <a:pt x="523" y="34"/>
                    <a:pt x="523" y="34"/>
                  </a:cubicBezTo>
                  <a:cubicBezTo>
                    <a:pt x="522" y="32"/>
                    <a:pt x="522" y="32"/>
                    <a:pt x="522" y="32"/>
                  </a:cubicBezTo>
                  <a:cubicBezTo>
                    <a:pt x="519" y="32"/>
                    <a:pt x="519" y="32"/>
                    <a:pt x="519" y="32"/>
                  </a:cubicBezTo>
                  <a:cubicBezTo>
                    <a:pt x="519" y="39"/>
                    <a:pt x="519" y="39"/>
                    <a:pt x="519" y="39"/>
                  </a:cubicBezTo>
                  <a:cubicBezTo>
                    <a:pt x="526" y="40"/>
                    <a:pt x="526" y="40"/>
                    <a:pt x="526" y="40"/>
                  </a:cubicBezTo>
                  <a:cubicBezTo>
                    <a:pt x="532" y="46"/>
                    <a:pt x="532" y="46"/>
                    <a:pt x="532" y="46"/>
                  </a:cubicBezTo>
                  <a:cubicBezTo>
                    <a:pt x="532" y="48"/>
                    <a:pt x="532" y="48"/>
                    <a:pt x="532" y="48"/>
                  </a:cubicBezTo>
                  <a:cubicBezTo>
                    <a:pt x="532" y="48"/>
                    <a:pt x="530" y="46"/>
                    <a:pt x="527" y="45"/>
                  </a:cubicBezTo>
                  <a:cubicBezTo>
                    <a:pt x="525" y="43"/>
                    <a:pt x="521" y="43"/>
                    <a:pt x="521" y="43"/>
                  </a:cubicBezTo>
                  <a:cubicBezTo>
                    <a:pt x="520" y="53"/>
                    <a:pt x="520" y="53"/>
                    <a:pt x="520" y="53"/>
                  </a:cubicBezTo>
                  <a:cubicBezTo>
                    <a:pt x="522" y="52"/>
                    <a:pt x="522" y="52"/>
                    <a:pt x="522" y="52"/>
                  </a:cubicBezTo>
                  <a:cubicBezTo>
                    <a:pt x="525" y="58"/>
                    <a:pt x="525" y="58"/>
                    <a:pt x="525" y="58"/>
                  </a:cubicBezTo>
                  <a:cubicBezTo>
                    <a:pt x="525" y="58"/>
                    <a:pt x="522" y="57"/>
                    <a:pt x="519" y="56"/>
                  </a:cubicBezTo>
                  <a:cubicBezTo>
                    <a:pt x="515" y="56"/>
                    <a:pt x="514" y="59"/>
                    <a:pt x="514" y="59"/>
                  </a:cubicBezTo>
                  <a:cubicBezTo>
                    <a:pt x="505" y="75"/>
                    <a:pt x="505" y="75"/>
                    <a:pt x="505" y="75"/>
                  </a:cubicBezTo>
                  <a:cubicBezTo>
                    <a:pt x="507" y="75"/>
                    <a:pt x="507" y="75"/>
                    <a:pt x="507" y="75"/>
                  </a:cubicBezTo>
                  <a:cubicBezTo>
                    <a:pt x="504" y="78"/>
                    <a:pt x="504" y="78"/>
                    <a:pt x="504" y="78"/>
                  </a:cubicBezTo>
                  <a:cubicBezTo>
                    <a:pt x="508" y="83"/>
                    <a:pt x="508" y="83"/>
                    <a:pt x="508" y="83"/>
                  </a:cubicBezTo>
                  <a:cubicBezTo>
                    <a:pt x="505" y="85"/>
                    <a:pt x="505" y="85"/>
                    <a:pt x="505" y="85"/>
                  </a:cubicBezTo>
                  <a:cubicBezTo>
                    <a:pt x="513" y="90"/>
                    <a:pt x="513" y="90"/>
                    <a:pt x="513" y="90"/>
                  </a:cubicBezTo>
                  <a:cubicBezTo>
                    <a:pt x="504" y="92"/>
                    <a:pt x="504" y="92"/>
                    <a:pt x="504" y="92"/>
                  </a:cubicBezTo>
                  <a:cubicBezTo>
                    <a:pt x="499" y="83"/>
                    <a:pt x="499" y="83"/>
                    <a:pt x="499" y="83"/>
                  </a:cubicBezTo>
                  <a:cubicBezTo>
                    <a:pt x="486" y="91"/>
                    <a:pt x="486" y="91"/>
                    <a:pt x="486" y="91"/>
                  </a:cubicBezTo>
                  <a:cubicBezTo>
                    <a:pt x="486" y="89"/>
                    <a:pt x="486" y="89"/>
                    <a:pt x="486" y="89"/>
                  </a:cubicBezTo>
                  <a:cubicBezTo>
                    <a:pt x="486" y="89"/>
                    <a:pt x="497" y="83"/>
                    <a:pt x="498" y="79"/>
                  </a:cubicBezTo>
                  <a:cubicBezTo>
                    <a:pt x="499" y="76"/>
                    <a:pt x="489" y="78"/>
                    <a:pt x="489" y="78"/>
                  </a:cubicBezTo>
                  <a:cubicBezTo>
                    <a:pt x="489" y="78"/>
                    <a:pt x="486" y="75"/>
                    <a:pt x="484" y="78"/>
                  </a:cubicBezTo>
                  <a:cubicBezTo>
                    <a:pt x="481" y="81"/>
                    <a:pt x="487" y="84"/>
                    <a:pt x="487" y="84"/>
                  </a:cubicBezTo>
                  <a:cubicBezTo>
                    <a:pt x="483" y="84"/>
                    <a:pt x="483" y="84"/>
                    <a:pt x="483" y="84"/>
                  </a:cubicBezTo>
                  <a:cubicBezTo>
                    <a:pt x="483" y="84"/>
                    <a:pt x="481" y="76"/>
                    <a:pt x="476" y="76"/>
                  </a:cubicBezTo>
                  <a:cubicBezTo>
                    <a:pt x="472" y="76"/>
                    <a:pt x="472" y="82"/>
                    <a:pt x="472" y="82"/>
                  </a:cubicBezTo>
                  <a:cubicBezTo>
                    <a:pt x="465" y="77"/>
                    <a:pt x="465" y="77"/>
                    <a:pt x="465" y="77"/>
                  </a:cubicBezTo>
                  <a:cubicBezTo>
                    <a:pt x="464" y="80"/>
                    <a:pt x="464" y="80"/>
                    <a:pt x="464" y="80"/>
                  </a:cubicBezTo>
                  <a:cubicBezTo>
                    <a:pt x="464" y="80"/>
                    <a:pt x="460" y="79"/>
                    <a:pt x="458" y="82"/>
                  </a:cubicBezTo>
                  <a:cubicBezTo>
                    <a:pt x="456" y="87"/>
                    <a:pt x="465" y="87"/>
                    <a:pt x="465" y="87"/>
                  </a:cubicBezTo>
                  <a:cubicBezTo>
                    <a:pt x="462" y="90"/>
                    <a:pt x="462" y="90"/>
                    <a:pt x="462" y="90"/>
                  </a:cubicBezTo>
                  <a:cubicBezTo>
                    <a:pt x="472" y="92"/>
                    <a:pt x="472" y="92"/>
                    <a:pt x="472" y="92"/>
                  </a:cubicBezTo>
                  <a:cubicBezTo>
                    <a:pt x="477" y="91"/>
                    <a:pt x="477" y="91"/>
                    <a:pt x="477" y="91"/>
                  </a:cubicBezTo>
                  <a:cubicBezTo>
                    <a:pt x="473" y="94"/>
                    <a:pt x="473" y="94"/>
                    <a:pt x="473" y="94"/>
                  </a:cubicBezTo>
                  <a:cubicBezTo>
                    <a:pt x="474" y="95"/>
                    <a:pt x="474" y="95"/>
                    <a:pt x="474" y="95"/>
                  </a:cubicBezTo>
                  <a:cubicBezTo>
                    <a:pt x="478" y="94"/>
                    <a:pt x="478" y="94"/>
                    <a:pt x="478" y="94"/>
                  </a:cubicBezTo>
                  <a:cubicBezTo>
                    <a:pt x="478" y="97"/>
                    <a:pt x="478" y="97"/>
                    <a:pt x="478" y="97"/>
                  </a:cubicBezTo>
                  <a:cubicBezTo>
                    <a:pt x="475" y="97"/>
                    <a:pt x="475" y="97"/>
                    <a:pt x="475" y="97"/>
                  </a:cubicBezTo>
                  <a:cubicBezTo>
                    <a:pt x="478" y="103"/>
                    <a:pt x="478" y="103"/>
                    <a:pt x="478" y="103"/>
                  </a:cubicBezTo>
                  <a:cubicBezTo>
                    <a:pt x="478" y="106"/>
                    <a:pt x="478" y="106"/>
                    <a:pt x="478" y="106"/>
                  </a:cubicBezTo>
                  <a:cubicBezTo>
                    <a:pt x="478" y="106"/>
                    <a:pt x="484" y="110"/>
                    <a:pt x="482" y="111"/>
                  </a:cubicBezTo>
                  <a:cubicBezTo>
                    <a:pt x="479" y="112"/>
                    <a:pt x="474" y="103"/>
                    <a:pt x="474" y="103"/>
                  </a:cubicBezTo>
                  <a:cubicBezTo>
                    <a:pt x="469" y="100"/>
                    <a:pt x="469" y="100"/>
                    <a:pt x="469" y="100"/>
                  </a:cubicBezTo>
                  <a:cubicBezTo>
                    <a:pt x="469" y="100"/>
                    <a:pt x="465" y="94"/>
                    <a:pt x="460" y="94"/>
                  </a:cubicBezTo>
                  <a:cubicBezTo>
                    <a:pt x="457" y="94"/>
                    <a:pt x="459" y="100"/>
                    <a:pt x="459" y="100"/>
                  </a:cubicBezTo>
                  <a:cubicBezTo>
                    <a:pt x="461" y="104"/>
                    <a:pt x="461" y="104"/>
                    <a:pt x="461" y="104"/>
                  </a:cubicBezTo>
                  <a:cubicBezTo>
                    <a:pt x="458" y="106"/>
                    <a:pt x="458" y="106"/>
                    <a:pt x="458" y="106"/>
                  </a:cubicBezTo>
                  <a:cubicBezTo>
                    <a:pt x="456" y="111"/>
                    <a:pt x="456" y="111"/>
                    <a:pt x="456" y="111"/>
                  </a:cubicBezTo>
                  <a:cubicBezTo>
                    <a:pt x="454" y="106"/>
                    <a:pt x="454" y="106"/>
                    <a:pt x="454" y="106"/>
                  </a:cubicBezTo>
                  <a:cubicBezTo>
                    <a:pt x="457" y="102"/>
                    <a:pt x="457" y="102"/>
                    <a:pt x="457" y="102"/>
                  </a:cubicBezTo>
                  <a:cubicBezTo>
                    <a:pt x="457" y="100"/>
                    <a:pt x="457" y="100"/>
                    <a:pt x="457" y="100"/>
                  </a:cubicBezTo>
                  <a:cubicBezTo>
                    <a:pt x="451" y="106"/>
                    <a:pt x="451" y="106"/>
                    <a:pt x="451" y="106"/>
                  </a:cubicBezTo>
                  <a:cubicBezTo>
                    <a:pt x="445" y="116"/>
                    <a:pt x="445" y="116"/>
                    <a:pt x="445" y="116"/>
                  </a:cubicBezTo>
                  <a:cubicBezTo>
                    <a:pt x="448" y="124"/>
                    <a:pt x="448" y="124"/>
                    <a:pt x="448" y="124"/>
                  </a:cubicBezTo>
                  <a:cubicBezTo>
                    <a:pt x="452" y="129"/>
                    <a:pt x="452" y="129"/>
                    <a:pt x="452" y="129"/>
                  </a:cubicBezTo>
                  <a:cubicBezTo>
                    <a:pt x="444" y="126"/>
                    <a:pt x="444" y="126"/>
                    <a:pt x="444" y="126"/>
                  </a:cubicBezTo>
                  <a:cubicBezTo>
                    <a:pt x="442" y="140"/>
                    <a:pt x="442" y="140"/>
                    <a:pt x="442" y="140"/>
                  </a:cubicBezTo>
                  <a:cubicBezTo>
                    <a:pt x="440" y="140"/>
                    <a:pt x="440" y="140"/>
                    <a:pt x="440" y="140"/>
                  </a:cubicBezTo>
                  <a:cubicBezTo>
                    <a:pt x="436" y="147"/>
                    <a:pt x="436" y="147"/>
                    <a:pt x="436" y="147"/>
                  </a:cubicBezTo>
                  <a:cubicBezTo>
                    <a:pt x="434" y="144"/>
                    <a:pt x="434" y="144"/>
                    <a:pt x="434" y="144"/>
                  </a:cubicBezTo>
                  <a:cubicBezTo>
                    <a:pt x="439" y="138"/>
                    <a:pt x="439" y="138"/>
                    <a:pt x="439" y="138"/>
                  </a:cubicBezTo>
                  <a:cubicBezTo>
                    <a:pt x="441" y="129"/>
                    <a:pt x="441" y="129"/>
                    <a:pt x="441" y="129"/>
                  </a:cubicBezTo>
                  <a:cubicBezTo>
                    <a:pt x="440" y="128"/>
                    <a:pt x="440" y="128"/>
                    <a:pt x="440" y="128"/>
                  </a:cubicBezTo>
                  <a:cubicBezTo>
                    <a:pt x="443" y="125"/>
                    <a:pt x="443" y="125"/>
                    <a:pt x="443" y="125"/>
                  </a:cubicBezTo>
                  <a:cubicBezTo>
                    <a:pt x="441" y="120"/>
                    <a:pt x="441" y="120"/>
                    <a:pt x="441" y="120"/>
                  </a:cubicBezTo>
                  <a:cubicBezTo>
                    <a:pt x="441" y="112"/>
                    <a:pt x="441" y="112"/>
                    <a:pt x="441" y="112"/>
                  </a:cubicBezTo>
                  <a:cubicBezTo>
                    <a:pt x="441" y="109"/>
                    <a:pt x="439" y="102"/>
                    <a:pt x="439" y="102"/>
                  </a:cubicBezTo>
                  <a:cubicBezTo>
                    <a:pt x="434" y="106"/>
                    <a:pt x="434" y="106"/>
                    <a:pt x="434" y="106"/>
                  </a:cubicBezTo>
                  <a:cubicBezTo>
                    <a:pt x="434" y="106"/>
                    <a:pt x="435" y="112"/>
                    <a:pt x="432" y="115"/>
                  </a:cubicBezTo>
                  <a:cubicBezTo>
                    <a:pt x="428" y="118"/>
                    <a:pt x="431" y="124"/>
                    <a:pt x="431" y="124"/>
                  </a:cubicBezTo>
                  <a:cubicBezTo>
                    <a:pt x="434" y="126"/>
                    <a:pt x="434" y="126"/>
                    <a:pt x="434" y="126"/>
                  </a:cubicBezTo>
                  <a:cubicBezTo>
                    <a:pt x="429" y="128"/>
                    <a:pt x="429" y="128"/>
                    <a:pt x="429" y="128"/>
                  </a:cubicBezTo>
                  <a:cubicBezTo>
                    <a:pt x="429" y="137"/>
                    <a:pt x="429" y="137"/>
                    <a:pt x="429" y="137"/>
                  </a:cubicBezTo>
                  <a:cubicBezTo>
                    <a:pt x="424" y="138"/>
                    <a:pt x="424" y="138"/>
                    <a:pt x="424" y="138"/>
                  </a:cubicBezTo>
                  <a:cubicBezTo>
                    <a:pt x="427" y="124"/>
                    <a:pt x="427" y="124"/>
                    <a:pt x="427" y="124"/>
                  </a:cubicBezTo>
                  <a:cubicBezTo>
                    <a:pt x="426" y="124"/>
                    <a:pt x="426" y="124"/>
                    <a:pt x="426" y="124"/>
                  </a:cubicBezTo>
                  <a:cubicBezTo>
                    <a:pt x="426" y="113"/>
                    <a:pt x="426" y="113"/>
                    <a:pt x="426" y="113"/>
                  </a:cubicBezTo>
                  <a:cubicBezTo>
                    <a:pt x="426" y="113"/>
                    <a:pt x="421" y="115"/>
                    <a:pt x="413" y="119"/>
                  </a:cubicBezTo>
                  <a:cubicBezTo>
                    <a:pt x="405" y="121"/>
                    <a:pt x="410" y="132"/>
                    <a:pt x="410" y="132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3" y="132"/>
                    <a:pt x="413" y="134"/>
                    <a:pt x="412" y="137"/>
                  </a:cubicBezTo>
                  <a:cubicBezTo>
                    <a:pt x="411" y="139"/>
                    <a:pt x="416" y="142"/>
                    <a:pt x="420" y="142"/>
                  </a:cubicBezTo>
                  <a:cubicBezTo>
                    <a:pt x="424" y="143"/>
                    <a:pt x="424" y="150"/>
                    <a:pt x="424" y="150"/>
                  </a:cubicBezTo>
                  <a:cubicBezTo>
                    <a:pt x="427" y="151"/>
                    <a:pt x="427" y="151"/>
                    <a:pt x="427" y="151"/>
                  </a:cubicBezTo>
                  <a:cubicBezTo>
                    <a:pt x="425" y="152"/>
                    <a:pt x="425" y="152"/>
                    <a:pt x="425" y="152"/>
                  </a:cubicBezTo>
                  <a:cubicBezTo>
                    <a:pt x="425" y="152"/>
                    <a:pt x="421" y="150"/>
                    <a:pt x="421" y="147"/>
                  </a:cubicBezTo>
                  <a:cubicBezTo>
                    <a:pt x="421" y="144"/>
                    <a:pt x="416" y="144"/>
                    <a:pt x="412" y="143"/>
                  </a:cubicBezTo>
                  <a:cubicBezTo>
                    <a:pt x="410" y="143"/>
                    <a:pt x="407" y="134"/>
                    <a:pt x="407" y="134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99" y="136"/>
                    <a:pt x="400" y="140"/>
                    <a:pt x="402" y="143"/>
                  </a:cubicBezTo>
                  <a:cubicBezTo>
                    <a:pt x="405" y="146"/>
                    <a:pt x="409" y="147"/>
                    <a:pt x="409" y="147"/>
                  </a:cubicBezTo>
                  <a:cubicBezTo>
                    <a:pt x="409" y="147"/>
                    <a:pt x="405" y="148"/>
                    <a:pt x="402" y="146"/>
                  </a:cubicBezTo>
                  <a:cubicBezTo>
                    <a:pt x="399" y="145"/>
                    <a:pt x="394" y="138"/>
                    <a:pt x="394" y="138"/>
                  </a:cubicBezTo>
                  <a:cubicBezTo>
                    <a:pt x="390" y="139"/>
                    <a:pt x="390" y="139"/>
                    <a:pt x="390" y="139"/>
                  </a:cubicBezTo>
                  <a:cubicBezTo>
                    <a:pt x="392" y="145"/>
                    <a:pt x="392" y="145"/>
                    <a:pt x="392" y="145"/>
                  </a:cubicBezTo>
                  <a:cubicBezTo>
                    <a:pt x="388" y="151"/>
                    <a:pt x="388" y="151"/>
                    <a:pt x="388" y="151"/>
                  </a:cubicBezTo>
                  <a:cubicBezTo>
                    <a:pt x="392" y="159"/>
                    <a:pt x="392" y="159"/>
                    <a:pt x="392" y="159"/>
                  </a:cubicBezTo>
                  <a:cubicBezTo>
                    <a:pt x="380" y="160"/>
                    <a:pt x="380" y="160"/>
                    <a:pt x="380" y="160"/>
                  </a:cubicBezTo>
                  <a:cubicBezTo>
                    <a:pt x="384" y="165"/>
                    <a:pt x="384" y="165"/>
                    <a:pt x="384" y="165"/>
                  </a:cubicBezTo>
                  <a:cubicBezTo>
                    <a:pt x="379" y="169"/>
                    <a:pt x="379" y="169"/>
                    <a:pt x="379" y="169"/>
                  </a:cubicBezTo>
                  <a:cubicBezTo>
                    <a:pt x="379" y="175"/>
                    <a:pt x="379" y="175"/>
                    <a:pt x="379" y="175"/>
                  </a:cubicBezTo>
                  <a:cubicBezTo>
                    <a:pt x="384" y="174"/>
                    <a:pt x="384" y="174"/>
                    <a:pt x="384" y="174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3" y="176"/>
                    <a:pt x="383" y="176"/>
                    <a:pt x="383" y="176"/>
                  </a:cubicBezTo>
                  <a:cubicBezTo>
                    <a:pt x="380" y="181"/>
                    <a:pt x="380" y="181"/>
                    <a:pt x="380" y="181"/>
                  </a:cubicBezTo>
                  <a:cubicBezTo>
                    <a:pt x="385" y="183"/>
                    <a:pt x="385" y="183"/>
                    <a:pt x="385" y="183"/>
                  </a:cubicBezTo>
                  <a:cubicBezTo>
                    <a:pt x="377" y="183"/>
                    <a:pt x="377" y="183"/>
                    <a:pt x="377" y="183"/>
                  </a:cubicBezTo>
                  <a:cubicBezTo>
                    <a:pt x="371" y="184"/>
                    <a:pt x="377" y="187"/>
                    <a:pt x="377" y="187"/>
                  </a:cubicBezTo>
                  <a:cubicBezTo>
                    <a:pt x="382" y="189"/>
                    <a:pt x="382" y="189"/>
                    <a:pt x="382" y="189"/>
                  </a:cubicBezTo>
                  <a:cubicBezTo>
                    <a:pt x="382" y="189"/>
                    <a:pt x="375" y="187"/>
                    <a:pt x="372" y="188"/>
                  </a:cubicBezTo>
                  <a:cubicBezTo>
                    <a:pt x="370" y="188"/>
                    <a:pt x="371" y="190"/>
                    <a:pt x="371" y="190"/>
                  </a:cubicBezTo>
                  <a:cubicBezTo>
                    <a:pt x="375" y="191"/>
                    <a:pt x="375" y="191"/>
                    <a:pt x="375" y="191"/>
                  </a:cubicBezTo>
                  <a:cubicBezTo>
                    <a:pt x="374" y="195"/>
                    <a:pt x="374" y="195"/>
                    <a:pt x="374" y="195"/>
                  </a:cubicBezTo>
                  <a:cubicBezTo>
                    <a:pt x="374" y="192"/>
                    <a:pt x="374" y="192"/>
                    <a:pt x="374" y="192"/>
                  </a:cubicBezTo>
                  <a:cubicBezTo>
                    <a:pt x="370" y="191"/>
                    <a:pt x="370" y="191"/>
                    <a:pt x="370" y="191"/>
                  </a:cubicBezTo>
                  <a:cubicBezTo>
                    <a:pt x="368" y="188"/>
                    <a:pt x="368" y="188"/>
                    <a:pt x="368" y="188"/>
                  </a:cubicBezTo>
                  <a:cubicBezTo>
                    <a:pt x="367" y="191"/>
                    <a:pt x="367" y="191"/>
                    <a:pt x="367" y="191"/>
                  </a:cubicBezTo>
                  <a:cubicBezTo>
                    <a:pt x="367" y="191"/>
                    <a:pt x="366" y="192"/>
                    <a:pt x="361" y="192"/>
                  </a:cubicBezTo>
                  <a:cubicBezTo>
                    <a:pt x="357" y="192"/>
                    <a:pt x="357" y="200"/>
                    <a:pt x="357" y="200"/>
                  </a:cubicBezTo>
                  <a:cubicBezTo>
                    <a:pt x="355" y="202"/>
                    <a:pt x="355" y="202"/>
                    <a:pt x="355" y="202"/>
                  </a:cubicBezTo>
                  <a:cubicBezTo>
                    <a:pt x="357" y="206"/>
                    <a:pt x="357" y="206"/>
                    <a:pt x="357" y="206"/>
                  </a:cubicBezTo>
                  <a:cubicBezTo>
                    <a:pt x="368" y="203"/>
                    <a:pt x="368" y="203"/>
                    <a:pt x="368" y="203"/>
                  </a:cubicBezTo>
                  <a:cubicBezTo>
                    <a:pt x="368" y="203"/>
                    <a:pt x="369" y="205"/>
                    <a:pt x="372" y="205"/>
                  </a:cubicBezTo>
                  <a:cubicBezTo>
                    <a:pt x="375" y="205"/>
                    <a:pt x="382" y="199"/>
                    <a:pt x="382" y="199"/>
                  </a:cubicBezTo>
                  <a:cubicBezTo>
                    <a:pt x="380" y="203"/>
                    <a:pt x="380" y="203"/>
                    <a:pt x="380" y="203"/>
                  </a:cubicBezTo>
                  <a:cubicBezTo>
                    <a:pt x="385" y="204"/>
                    <a:pt x="385" y="204"/>
                    <a:pt x="385" y="204"/>
                  </a:cubicBezTo>
                  <a:cubicBezTo>
                    <a:pt x="376" y="207"/>
                    <a:pt x="376" y="207"/>
                    <a:pt x="376" y="207"/>
                  </a:cubicBezTo>
                  <a:cubicBezTo>
                    <a:pt x="376" y="213"/>
                    <a:pt x="376" y="213"/>
                    <a:pt x="376" y="213"/>
                  </a:cubicBezTo>
                  <a:cubicBezTo>
                    <a:pt x="379" y="217"/>
                    <a:pt x="379" y="217"/>
                    <a:pt x="379" y="217"/>
                  </a:cubicBezTo>
                  <a:cubicBezTo>
                    <a:pt x="378" y="218"/>
                    <a:pt x="378" y="218"/>
                    <a:pt x="378" y="218"/>
                  </a:cubicBezTo>
                  <a:cubicBezTo>
                    <a:pt x="374" y="209"/>
                    <a:pt x="374" y="209"/>
                    <a:pt x="374" y="209"/>
                  </a:cubicBezTo>
                  <a:cubicBezTo>
                    <a:pt x="367" y="211"/>
                    <a:pt x="367" y="211"/>
                    <a:pt x="367" y="211"/>
                  </a:cubicBezTo>
                  <a:cubicBezTo>
                    <a:pt x="367" y="211"/>
                    <a:pt x="364" y="208"/>
                    <a:pt x="361" y="208"/>
                  </a:cubicBezTo>
                  <a:cubicBezTo>
                    <a:pt x="358" y="207"/>
                    <a:pt x="353" y="209"/>
                    <a:pt x="351" y="213"/>
                  </a:cubicBezTo>
                  <a:cubicBezTo>
                    <a:pt x="348" y="215"/>
                    <a:pt x="355" y="215"/>
                    <a:pt x="358" y="216"/>
                  </a:cubicBezTo>
                  <a:cubicBezTo>
                    <a:pt x="362" y="217"/>
                    <a:pt x="361" y="221"/>
                    <a:pt x="361" y="221"/>
                  </a:cubicBezTo>
                  <a:cubicBezTo>
                    <a:pt x="364" y="223"/>
                    <a:pt x="364" y="223"/>
                    <a:pt x="364" y="223"/>
                  </a:cubicBezTo>
                  <a:cubicBezTo>
                    <a:pt x="363" y="224"/>
                    <a:pt x="363" y="224"/>
                    <a:pt x="363" y="224"/>
                  </a:cubicBezTo>
                  <a:cubicBezTo>
                    <a:pt x="363" y="224"/>
                    <a:pt x="359" y="221"/>
                    <a:pt x="357" y="219"/>
                  </a:cubicBezTo>
                  <a:cubicBezTo>
                    <a:pt x="355" y="217"/>
                    <a:pt x="348" y="216"/>
                    <a:pt x="348" y="216"/>
                  </a:cubicBezTo>
                  <a:cubicBezTo>
                    <a:pt x="347" y="218"/>
                    <a:pt x="347" y="218"/>
                    <a:pt x="347" y="218"/>
                  </a:cubicBezTo>
                  <a:cubicBezTo>
                    <a:pt x="353" y="219"/>
                    <a:pt x="353" y="219"/>
                    <a:pt x="353" y="219"/>
                  </a:cubicBezTo>
                  <a:cubicBezTo>
                    <a:pt x="350" y="221"/>
                    <a:pt x="350" y="221"/>
                    <a:pt x="350" y="221"/>
                  </a:cubicBezTo>
                  <a:cubicBezTo>
                    <a:pt x="352" y="223"/>
                    <a:pt x="352" y="223"/>
                    <a:pt x="352" y="223"/>
                  </a:cubicBezTo>
                  <a:cubicBezTo>
                    <a:pt x="355" y="222"/>
                    <a:pt x="355" y="222"/>
                    <a:pt x="355" y="222"/>
                  </a:cubicBezTo>
                  <a:cubicBezTo>
                    <a:pt x="358" y="223"/>
                    <a:pt x="358" y="223"/>
                    <a:pt x="358" y="223"/>
                  </a:cubicBezTo>
                  <a:cubicBezTo>
                    <a:pt x="351" y="226"/>
                    <a:pt x="351" y="226"/>
                    <a:pt x="351" y="226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52" y="230"/>
                    <a:pt x="354" y="229"/>
                    <a:pt x="356" y="231"/>
                  </a:cubicBezTo>
                  <a:cubicBezTo>
                    <a:pt x="357" y="233"/>
                    <a:pt x="352" y="236"/>
                    <a:pt x="348" y="235"/>
                  </a:cubicBezTo>
                  <a:cubicBezTo>
                    <a:pt x="345" y="233"/>
                    <a:pt x="346" y="221"/>
                    <a:pt x="346" y="221"/>
                  </a:cubicBezTo>
                  <a:cubicBezTo>
                    <a:pt x="343" y="221"/>
                    <a:pt x="343" y="221"/>
                    <a:pt x="343" y="221"/>
                  </a:cubicBezTo>
                  <a:cubicBezTo>
                    <a:pt x="338" y="230"/>
                    <a:pt x="338" y="230"/>
                    <a:pt x="338" y="230"/>
                  </a:cubicBezTo>
                  <a:cubicBezTo>
                    <a:pt x="337" y="224"/>
                    <a:pt x="337" y="224"/>
                    <a:pt x="337" y="224"/>
                  </a:cubicBezTo>
                  <a:cubicBezTo>
                    <a:pt x="335" y="224"/>
                    <a:pt x="335" y="224"/>
                    <a:pt x="335" y="224"/>
                  </a:cubicBezTo>
                  <a:cubicBezTo>
                    <a:pt x="334" y="229"/>
                    <a:pt x="334" y="229"/>
                    <a:pt x="334" y="229"/>
                  </a:cubicBezTo>
                  <a:cubicBezTo>
                    <a:pt x="330" y="227"/>
                    <a:pt x="330" y="227"/>
                    <a:pt x="330" y="227"/>
                  </a:cubicBezTo>
                  <a:cubicBezTo>
                    <a:pt x="327" y="235"/>
                    <a:pt x="327" y="235"/>
                    <a:pt x="327" y="235"/>
                  </a:cubicBezTo>
                  <a:cubicBezTo>
                    <a:pt x="329" y="238"/>
                    <a:pt x="329" y="238"/>
                    <a:pt x="329" y="238"/>
                  </a:cubicBezTo>
                  <a:cubicBezTo>
                    <a:pt x="331" y="237"/>
                    <a:pt x="331" y="237"/>
                    <a:pt x="331" y="237"/>
                  </a:cubicBezTo>
                  <a:cubicBezTo>
                    <a:pt x="331" y="234"/>
                    <a:pt x="331" y="234"/>
                    <a:pt x="331" y="234"/>
                  </a:cubicBezTo>
                  <a:cubicBezTo>
                    <a:pt x="335" y="232"/>
                    <a:pt x="335" y="232"/>
                    <a:pt x="335" y="232"/>
                  </a:cubicBezTo>
                  <a:cubicBezTo>
                    <a:pt x="337" y="234"/>
                    <a:pt x="337" y="234"/>
                    <a:pt x="337" y="234"/>
                  </a:cubicBezTo>
                  <a:cubicBezTo>
                    <a:pt x="333" y="237"/>
                    <a:pt x="333" y="237"/>
                    <a:pt x="333" y="237"/>
                  </a:cubicBezTo>
                  <a:cubicBezTo>
                    <a:pt x="335" y="238"/>
                    <a:pt x="335" y="238"/>
                    <a:pt x="335" y="238"/>
                  </a:cubicBezTo>
                  <a:cubicBezTo>
                    <a:pt x="335" y="238"/>
                    <a:pt x="339" y="238"/>
                    <a:pt x="341" y="239"/>
                  </a:cubicBezTo>
                  <a:cubicBezTo>
                    <a:pt x="343" y="239"/>
                    <a:pt x="340" y="236"/>
                    <a:pt x="340" y="234"/>
                  </a:cubicBezTo>
                  <a:cubicBezTo>
                    <a:pt x="340" y="233"/>
                    <a:pt x="344" y="234"/>
                    <a:pt x="345" y="236"/>
                  </a:cubicBezTo>
                  <a:cubicBezTo>
                    <a:pt x="346" y="238"/>
                    <a:pt x="344" y="242"/>
                    <a:pt x="343" y="242"/>
                  </a:cubicBezTo>
                  <a:cubicBezTo>
                    <a:pt x="341" y="244"/>
                    <a:pt x="342" y="242"/>
                    <a:pt x="339" y="240"/>
                  </a:cubicBezTo>
                  <a:cubicBezTo>
                    <a:pt x="336" y="239"/>
                    <a:pt x="334" y="244"/>
                    <a:pt x="330" y="244"/>
                  </a:cubicBezTo>
                  <a:cubicBezTo>
                    <a:pt x="327" y="244"/>
                    <a:pt x="322" y="245"/>
                    <a:pt x="322" y="245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22" y="248"/>
                    <a:pt x="322" y="248"/>
                    <a:pt x="322" y="248"/>
                  </a:cubicBezTo>
                  <a:cubicBezTo>
                    <a:pt x="318" y="248"/>
                    <a:pt x="318" y="248"/>
                    <a:pt x="318" y="248"/>
                  </a:cubicBezTo>
                  <a:cubicBezTo>
                    <a:pt x="315" y="252"/>
                    <a:pt x="315" y="252"/>
                    <a:pt x="315" y="252"/>
                  </a:cubicBezTo>
                  <a:cubicBezTo>
                    <a:pt x="321" y="253"/>
                    <a:pt x="321" y="253"/>
                    <a:pt x="321" y="253"/>
                  </a:cubicBezTo>
                  <a:cubicBezTo>
                    <a:pt x="315" y="256"/>
                    <a:pt x="315" y="256"/>
                    <a:pt x="315" y="256"/>
                  </a:cubicBezTo>
                  <a:cubicBezTo>
                    <a:pt x="315" y="256"/>
                    <a:pt x="318" y="260"/>
                    <a:pt x="322" y="258"/>
                  </a:cubicBezTo>
                  <a:cubicBezTo>
                    <a:pt x="327" y="256"/>
                    <a:pt x="331" y="249"/>
                    <a:pt x="331" y="249"/>
                  </a:cubicBezTo>
                  <a:cubicBezTo>
                    <a:pt x="342" y="256"/>
                    <a:pt x="342" y="256"/>
                    <a:pt x="342" y="256"/>
                  </a:cubicBezTo>
                  <a:cubicBezTo>
                    <a:pt x="334" y="253"/>
                    <a:pt x="334" y="253"/>
                    <a:pt x="334" y="253"/>
                  </a:cubicBezTo>
                  <a:cubicBezTo>
                    <a:pt x="331" y="254"/>
                    <a:pt x="331" y="254"/>
                    <a:pt x="331" y="254"/>
                  </a:cubicBezTo>
                  <a:cubicBezTo>
                    <a:pt x="337" y="257"/>
                    <a:pt x="337" y="257"/>
                    <a:pt x="337" y="257"/>
                  </a:cubicBezTo>
                  <a:cubicBezTo>
                    <a:pt x="329" y="256"/>
                    <a:pt x="329" y="256"/>
                    <a:pt x="329" y="256"/>
                  </a:cubicBezTo>
                  <a:cubicBezTo>
                    <a:pt x="326" y="262"/>
                    <a:pt x="326" y="262"/>
                    <a:pt x="326" y="262"/>
                  </a:cubicBezTo>
                  <a:cubicBezTo>
                    <a:pt x="330" y="263"/>
                    <a:pt x="330" y="263"/>
                    <a:pt x="330" y="263"/>
                  </a:cubicBezTo>
                  <a:cubicBezTo>
                    <a:pt x="328" y="267"/>
                    <a:pt x="328" y="267"/>
                    <a:pt x="328" y="267"/>
                  </a:cubicBezTo>
                  <a:cubicBezTo>
                    <a:pt x="329" y="269"/>
                    <a:pt x="335" y="267"/>
                    <a:pt x="335" y="267"/>
                  </a:cubicBezTo>
                  <a:cubicBezTo>
                    <a:pt x="339" y="265"/>
                    <a:pt x="339" y="265"/>
                    <a:pt x="339" y="265"/>
                  </a:cubicBezTo>
                  <a:cubicBezTo>
                    <a:pt x="336" y="274"/>
                    <a:pt x="336" y="274"/>
                    <a:pt x="336" y="274"/>
                  </a:cubicBezTo>
                  <a:cubicBezTo>
                    <a:pt x="340" y="277"/>
                    <a:pt x="340" y="277"/>
                    <a:pt x="340" y="277"/>
                  </a:cubicBezTo>
                  <a:cubicBezTo>
                    <a:pt x="337" y="278"/>
                    <a:pt x="337" y="278"/>
                    <a:pt x="337" y="278"/>
                  </a:cubicBezTo>
                  <a:cubicBezTo>
                    <a:pt x="340" y="281"/>
                    <a:pt x="340" y="281"/>
                    <a:pt x="340" y="281"/>
                  </a:cubicBezTo>
                  <a:cubicBezTo>
                    <a:pt x="340" y="281"/>
                    <a:pt x="339" y="281"/>
                    <a:pt x="337" y="280"/>
                  </a:cubicBezTo>
                  <a:cubicBezTo>
                    <a:pt x="335" y="280"/>
                    <a:pt x="333" y="271"/>
                    <a:pt x="331" y="270"/>
                  </a:cubicBezTo>
                  <a:cubicBezTo>
                    <a:pt x="329" y="270"/>
                    <a:pt x="327" y="271"/>
                    <a:pt x="327" y="271"/>
                  </a:cubicBezTo>
                  <a:cubicBezTo>
                    <a:pt x="327" y="271"/>
                    <a:pt x="325" y="267"/>
                    <a:pt x="322" y="266"/>
                  </a:cubicBezTo>
                  <a:cubicBezTo>
                    <a:pt x="319" y="266"/>
                    <a:pt x="313" y="273"/>
                    <a:pt x="313" y="273"/>
                  </a:cubicBezTo>
                  <a:cubicBezTo>
                    <a:pt x="321" y="274"/>
                    <a:pt x="321" y="274"/>
                    <a:pt x="321" y="274"/>
                  </a:cubicBezTo>
                  <a:cubicBezTo>
                    <a:pt x="321" y="274"/>
                    <a:pt x="318" y="276"/>
                    <a:pt x="314" y="276"/>
                  </a:cubicBezTo>
                  <a:cubicBezTo>
                    <a:pt x="312" y="276"/>
                    <a:pt x="313" y="279"/>
                    <a:pt x="312" y="281"/>
                  </a:cubicBezTo>
                  <a:cubicBezTo>
                    <a:pt x="310" y="283"/>
                    <a:pt x="306" y="285"/>
                    <a:pt x="306" y="285"/>
                  </a:cubicBezTo>
                  <a:cubicBezTo>
                    <a:pt x="317" y="285"/>
                    <a:pt x="317" y="285"/>
                    <a:pt x="317" y="285"/>
                  </a:cubicBezTo>
                  <a:cubicBezTo>
                    <a:pt x="322" y="285"/>
                    <a:pt x="327" y="282"/>
                    <a:pt x="327" y="282"/>
                  </a:cubicBezTo>
                  <a:cubicBezTo>
                    <a:pt x="325" y="286"/>
                    <a:pt x="325" y="286"/>
                    <a:pt x="325" y="286"/>
                  </a:cubicBezTo>
                  <a:cubicBezTo>
                    <a:pt x="335" y="285"/>
                    <a:pt x="335" y="285"/>
                    <a:pt x="335" y="285"/>
                  </a:cubicBezTo>
                  <a:cubicBezTo>
                    <a:pt x="334" y="295"/>
                    <a:pt x="334" y="295"/>
                    <a:pt x="334" y="295"/>
                  </a:cubicBezTo>
                  <a:cubicBezTo>
                    <a:pt x="331" y="290"/>
                    <a:pt x="331" y="290"/>
                    <a:pt x="331" y="290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18" y="294"/>
                    <a:pt x="318" y="294"/>
                    <a:pt x="318" y="294"/>
                  </a:cubicBezTo>
                  <a:cubicBezTo>
                    <a:pt x="321" y="287"/>
                    <a:pt x="321" y="287"/>
                    <a:pt x="321" y="287"/>
                  </a:cubicBezTo>
                  <a:cubicBezTo>
                    <a:pt x="308" y="288"/>
                    <a:pt x="308" y="288"/>
                    <a:pt x="308" y="288"/>
                  </a:cubicBezTo>
                  <a:cubicBezTo>
                    <a:pt x="303" y="302"/>
                    <a:pt x="303" y="302"/>
                    <a:pt x="303" y="302"/>
                  </a:cubicBezTo>
                  <a:cubicBezTo>
                    <a:pt x="297" y="301"/>
                    <a:pt x="297" y="301"/>
                    <a:pt x="297" y="301"/>
                  </a:cubicBezTo>
                  <a:cubicBezTo>
                    <a:pt x="296" y="304"/>
                    <a:pt x="296" y="304"/>
                    <a:pt x="296" y="304"/>
                  </a:cubicBezTo>
                  <a:cubicBezTo>
                    <a:pt x="296" y="304"/>
                    <a:pt x="295" y="303"/>
                    <a:pt x="290" y="305"/>
                  </a:cubicBezTo>
                  <a:cubicBezTo>
                    <a:pt x="284" y="308"/>
                    <a:pt x="284" y="311"/>
                    <a:pt x="284" y="311"/>
                  </a:cubicBezTo>
                  <a:cubicBezTo>
                    <a:pt x="293" y="316"/>
                    <a:pt x="293" y="316"/>
                    <a:pt x="293" y="316"/>
                  </a:cubicBezTo>
                  <a:cubicBezTo>
                    <a:pt x="286" y="316"/>
                    <a:pt x="286" y="316"/>
                    <a:pt x="286" y="316"/>
                  </a:cubicBezTo>
                  <a:cubicBezTo>
                    <a:pt x="281" y="317"/>
                    <a:pt x="281" y="317"/>
                    <a:pt x="281" y="317"/>
                  </a:cubicBezTo>
                  <a:cubicBezTo>
                    <a:pt x="288" y="324"/>
                    <a:pt x="288" y="324"/>
                    <a:pt x="288" y="324"/>
                  </a:cubicBezTo>
                  <a:cubicBezTo>
                    <a:pt x="279" y="321"/>
                    <a:pt x="279" y="321"/>
                    <a:pt x="279" y="321"/>
                  </a:cubicBezTo>
                  <a:cubicBezTo>
                    <a:pt x="276" y="321"/>
                    <a:pt x="276" y="321"/>
                    <a:pt x="276" y="321"/>
                  </a:cubicBezTo>
                  <a:cubicBezTo>
                    <a:pt x="282" y="327"/>
                    <a:pt x="282" y="327"/>
                    <a:pt x="282" y="327"/>
                  </a:cubicBezTo>
                  <a:cubicBezTo>
                    <a:pt x="275" y="326"/>
                    <a:pt x="275" y="326"/>
                    <a:pt x="275" y="326"/>
                  </a:cubicBezTo>
                  <a:cubicBezTo>
                    <a:pt x="275" y="328"/>
                    <a:pt x="275" y="328"/>
                    <a:pt x="275" y="328"/>
                  </a:cubicBezTo>
                  <a:cubicBezTo>
                    <a:pt x="278" y="330"/>
                    <a:pt x="278" y="330"/>
                    <a:pt x="278" y="330"/>
                  </a:cubicBezTo>
                  <a:cubicBezTo>
                    <a:pt x="275" y="331"/>
                    <a:pt x="275" y="331"/>
                    <a:pt x="275" y="331"/>
                  </a:cubicBezTo>
                  <a:cubicBezTo>
                    <a:pt x="277" y="333"/>
                    <a:pt x="277" y="333"/>
                    <a:pt x="277" y="333"/>
                  </a:cubicBezTo>
                  <a:cubicBezTo>
                    <a:pt x="281" y="332"/>
                    <a:pt x="281" y="332"/>
                    <a:pt x="281" y="332"/>
                  </a:cubicBezTo>
                  <a:cubicBezTo>
                    <a:pt x="287" y="335"/>
                    <a:pt x="287" y="335"/>
                    <a:pt x="287" y="335"/>
                  </a:cubicBezTo>
                  <a:cubicBezTo>
                    <a:pt x="287" y="335"/>
                    <a:pt x="282" y="334"/>
                    <a:pt x="279" y="335"/>
                  </a:cubicBezTo>
                  <a:cubicBezTo>
                    <a:pt x="276" y="336"/>
                    <a:pt x="278" y="339"/>
                    <a:pt x="278" y="339"/>
                  </a:cubicBezTo>
                  <a:cubicBezTo>
                    <a:pt x="275" y="339"/>
                    <a:pt x="275" y="339"/>
                    <a:pt x="275" y="339"/>
                  </a:cubicBezTo>
                  <a:cubicBezTo>
                    <a:pt x="275" y="335"/>
                    <a:pt x="275" y="335"/>
                    <a:pt x="275" y="335"/>
                  </a:cubicBezTo>
                  <a:cubicBezTo>
                    <a:pt x="271" y="334"/>
                    <a:pt x="271" y="334"/>
                    <a:pt x="271" y="334"/>
                  </a:cubicBezTo>
                  <a:cubicBezTo>
                    <a:pt x="270" y="336"/>
                    <a:pt x="270" y="336"/>
                    <a:pt x="270" y="336"/>
                  </a:cubicBezTo>
                  <a:cubicBezTo>
                    <a:pt x="273" y="340"/>
                    <a:pt x="273" y="340"/>
                    <a:pt x="273" y="340"/>
                  </a:cubicBezTo>
                  <a:cubicBezTo>
                    <a:pt x="273" y="340"/>
                    <a:pt x="270" y="346"/>
                    <a:pt x="272" y="348"/>
                  </a:cubicBezTo>
                  <a:cubicBezTo>
                    <a:pt x="275" y="350"/>
                    <a:pt x="284" y="347"/>
                    <a:pt x="284" y="348"/>
                  </a:cubicBezTo>
                  <a:cubicBezTo>
                    <a:pt x="284" y="349"/>
                    <a:pt x="275" y="350"/>
                    <a:pt x="275" y="350"/>
                  </a:cubicBezTo>
                  <a:cubicBezTo>
                    <a:pt x="271" y="356"/>
                    <a:pt x="271" y="356"/>
                    <a:pt x="271" y="356"/>
                  </a:cubicBezTo>
                  <a:cubicBezTo>
                    <a:pt x="273" y="356"/>
                    <a:pt x="273" y="356"/>
                    <a:pt x="273" y="356"/>
                  </a:cubicBezTo>
                  <a:cubicBezTo>
                    <a:pt x="276" y="353"/>
                    <a:pt x="276" y="353"/>
                    <a:pt x="276" y="353"/>
                  </a:cubicBezTo>
                  <a:cubicBezTo>
                    <a:pt x="285" y="351"/>
                    <a:pt x="285" y="351"/>
                    <a:pt x="285" y="351"/>
                  </a:cubicBezTo>
                  <a:cubicBezTo>
                    <a:pt x="287" y="351"/>
                    <a:pt x="287" y="351"/>
                    <a:pt x="287" y="351"/>
                  </a:cubicBezTo>
                  <a:cubicBezTo>
                    <a:pt x="300" y="347"/>
                    <a:pt x="300" y="347"/>
                    <a:pt x="300" y="347"/>
                  </a:cubicBezTo>
                  <a:cubicBezTo>
                    <a:pt x="292" y="353"/>
                    <a:pt x="292" y="353"/>
                    <a:pt x="292" y="353"/>
                  </a:cubicBezTo>
                  <a:cubicBezTo>
                    <a:pt x="290" y="353"/>
                    <a:pt x="290" y="353"/>
                    <a:pt x="290" y="353"/>
                  </a:cubicBezTo>
                  <a:cubicBezTo>
                    <a:pt x="288" y="355"/>
                    <a:pt x="288" y="355"/>
                    <a:pt x="288" y="355"/>
                  </a:cubicBezTo>
                  <a:cubicBezTo>
                    <a:pt x="292" y="358"/>
                    <a:pt x="292" y="358"/>
                    <a:pt x="292" y="358"/>
                  </a:cubicBezTo>
                  <a:cubicBezTo>
                    <a:pt x="285" y="360"/>
                    <a:pt x="285" y="360"/>
                    <a:pt x="285" y="360"/>
                  </a:cubicBezTo>
                  <a:cubicBezTo>
                    <a:pt x="285" y="360"/>
                    <a:pt x="286" y="355"/>
                    <a:pt x="285" y="353"/>
                  </a:cubicBezTo>
                  <a:cubicBezTo>
                    <a:pt x="282" y="351"/>
                    <a:pt x="277" y="356"/>
                    <a:pt x="275" y="357"/>
                  </a:cubicBezTo>
                  <a:cubicBezTo>
                    <a:pt x="273" y="359"/>
                    <a:pt x="263" y="360"/>
                    <a:pt x="262" y="363"/>
                  </a:cubicBezTo>
                  <a:cubicBezTo>
                    <a:pt x="260" y="366"/>
                    <a:pt x="269" y="364"/>
                    <a:pt x="269" y="364"/>
                  </a:cubicBezTo>
                  <a:cubicBezTo>
                    <a:pt x="268" y="371"/>
                    <a:pt x="268" y="371"/>
                    <a:pt x="268" y="371"/>
                  </a:cubicBezTo>
                  <a:cubicBezTo>
                    <a:pt x="274" y="375"/>
                    <a:pt x="274" y="375"/>
                    <a:pt x="274" y="375"/>
                  </a:cubicBezTo>
                  <a:cubicBezTo>
                    <a:pt x="274" y="375"/>
                    <a:pt x="262" y="372"/>
                    <a:pt x="261" y="375"/>
                  </a:cubicBezTo>
                  <a:cubicBezTo>
                    <a:pt x="259" y="378"/>
                    <a:pt x="261" y="381"/>
                    <a:pt x="261" y="381"/>
                  </a:cubicBezTo>
                  <a:cubicBezTo>
                    <a:pt x="259" y="381"/>
                    <a:pt x="259" y="381"/>
                    <a:pt x="259" y="381"/>
                  </a:cubicBezTo>
                  <a:cubicBezTo>
                    <a:pt x="257" y="383"/>
                    <a:pt x="257" y="383"/>
                    <a:pt x="257" y="383"/>
                  </a:cubicBezTo>
                  <a:cubicBezTo>
                    <a:pt x="259" y="387"/>
                    <a:pt x="259" y="387"/>
                    <a:pt x="259" y="387"/>
                  </a:cubicBezTo>
                  <a:cubicBezTo>
                    <a:pt x="259" y="387"/>
                    <a:pt x="256" y="386"/>
                    <a:pt x="253" y="389"/>
                  </a:cubicBezTo>
                  <a:cubicBezTo>
                    <a:pt x="249" y="391"/>
                    <a:pt x="254" y="398"/>
                    <a:pt x="254" y="398"/>
                  </a:cubicBezTo>
                  <a:cubicBezTo>
                    <a:pt x="258" y="399"/>
                    <a:pt x="258" y="399"/>
                    <a:pt x="258" y="399"/>
                  </a:cubicBezTo>
                  <a:cubicBezTo>
                    <a:pt x="259" y="405"/>
                    <a:pt x="259" y="405"/>
                    <a:pt x="259" y="405"/>
                  </a:cubicBezTo>
                  <a:cubicBezTo>
                    <a:pt x="256" y="406"/>
                    <a:pt x="256" y="406"/>
                    <a:pt x="256" y="406"/>
                  </a:cubicBezTo>
                  <a:cubicBezTo>
                    <a:pt x="249" y="396"/>
                    <a:pt x="249" y="396"/>
                    <a:pt x="249" y="396"/>
                  </a:cubicBezTo>
                  <a:cubicBezTo>
                    <a:pt x="247" y="404"/>
                    <a:pt x="247" y="404"/>
                    <a:pt x="247" y="404"/>
                  </a:cubicBezTo>
                  <a:cubicBezTo>
                    <a:pt x="252" y="404"/>
                    <a:pt x="252" y="404"/>
                    <a:pt x="252" y="404"/>
                  </a:cubicBezTo>
                  <a:cubicBezTo>
                    <a:pt x="252" y="404"/>
                    <a:pt x="248" y="406"/>
                    <a:pt x="246" y="409"/>
                  </a:cubicBezTo>
                  <a:cubicBezTo>
                    <a:pt x="244" y="411"/>
                    <a:pt x="246" y="416"/>
                    <a:pt x="246" y="416"/>
                  </a:cubicBezTo>
                  <a:cubicBezTo>
                    <a:pt x="241" y="418"/>
                    <a:pt x="241" y="418"/>
                    <a:pt x="241" y="418"/>
                  </a:cubicBezTo>
                  <a:cubicBezTo>
                    <a:pt x="243" y="420"/>
                    <a:pt x="243" y="420"/>
                    <a:pt x="243" y="420"/>
                  </a:cubicBezTo>
                  <a:cubicBezTo>
                    <a:pt x="248" y="416"/>
                    <a:pt x="248" y="416"/>
                    <a:pt x="248" y="416"/>
                  </a:cubicBezTo>
                  <a:cubicBezTo>
                    <a:pt x="248" y="413"/>
                    <a:pt x="248" y="413"/>
                    <a:pt x="248" y="413"/>
                  </a:cubicBezTo>
                  <a:cubicBezTo>
                    <a:pt x="253" y="411"/>
                    <a:pt x="253" y="411"/>
                    <a:pt x="253" y="411"/>
                  </a:cubicBezTo>
                  <a:cubicBezTo>
                    <a:pt x="249" y="415"/>
                    <a:pt x="249" y="415"/>
                    <a:pt x="249" y="415"/>
                  </a:cubicBezTo>
                  <a:cubicBezTo>
                    <a:pt x="254" y="419"/>
                    <a:pt x="254" y="419"/>
                    <a:pt x="254" y="419"/>
                  </a:cubicBezTo>
                  <a:cubicBezTo>
                    <a:pt x="253" y="423"/>
                    <a:pt x="253" y="423"/>
                    <a:pt x="253" y="423"/>
                  </a:cubicBezTo>
                  <a:cubicBezTo>
                    <a:pt x="256" y="425"/>
                    <a:pt x="256" y="425"/>
                    <a:pt x="256" y="425"/>
                  </a:cubicBezTo>
                  <a:cubicBezTo>
                    <a:pt x="268" y="412"/>
                    <a:pt x="268" y="412"/>
                    <a:pt x="268" y="412"/>
                  </a:cubicBezTo>
                  <a:cubicBezTo>
                    <a:pt x="271" y="414"/>
                    <a:pt x="271" y="414"/>
                    <a:pt x="271" y="414"/>
                  </a:cubicBezTo>
                  <a:cubicBezTo>
                    <a:pt x="256" y="427"/>
                    <a:pt x="256" y="427"/>
                    <a:pt x="256" y="427"/>
                  </a:cubicBezTo>
                  <a:cubicBezTo>
                    <a:pt x="252" y="428"/>
                    <a:pt x="252" y="428"/>
                    <a:pt x="252" y="428"/>
                  </a:cubicBezTo>
                  <a:cubicBezTo>
                    <a:pt x="249" y="421"/>
                    <a:pt x="249" y="421"/>
                    <a:pt x="249" y="421"/>
                  </a:cubicBezTo>
                  <a:cubicBezTo>
                    <a:pt x="244" y="422"/>
                    <a:pt x="244" y="422"/>
                    <a:pt x="244" y="422"/>
                  </a:cubicBezTo>
                  <a:cubicBezTo>
                    <a:pt x="243" y="424"/>
                    <a:pt x="243" y="424"/>
                    <a:pt x="243" y="424"/>
                  </a:cubicBezTo>
                  <a:cubicBezTo>
                    <a:pt x="243" y="424"/>
                    <a:pt x="239" y="424"/>
                    <a:pt x="239" y="426"/>
                  </a:cubicBezTo>
                  <a:cubicBezTo>
                    <a:pt x="239" y="427"/>
                    <a:pt x="235" y="435"/>
                    <a:pt x="231" y="435"/>
                  </a:cubicBezTo>
                  <a:cubicBezTo>
                    <a:pt x="228" y="436"/>
                    <a:pt x="222" y="440"/>
                    <a:pt x="222" y="440"/>
                  </a:cubicBezTo>
                  <a:cubicBezTo>
                    <a:pt x="224" y="442"/>
                    <a:pt x="224" y="442"/>
                    <a:pt x="224" y="442"/>
                  </a:cubicBezTo>
                  <a:cubicBezTo>
                    <a:pt x="224" y="442"/>
                    <a:pt x="216" y="446"/>
                    <a:pt x="221" y="450"/>
                  </a:cubicBezTo>
                  <a:cubicBezTo>
                    <a:pt x="224" y="452"/>
                    <a:pt x="231" y="441"/>
                    <a:pt x="231" y="441"/>
                  </a:cubicBezTo>
                  <a:cubicBezTo>
                    <a:pt x="242" y="436"/>
                    <a:pt x="242" y="436"/>
                    <a:pt x="242" y="436"/>
                  </a:cubicBezTo>
                  <a:cubicBezTo>
                    <a:pt x="233" y="443"/>
                    <a:pt x="233" y="443"/>
                    <a:pt x="233" y="443"/>
                  </a:cubicBezTo>
                  <a:cubicBezTo>
                    <a:pt x="238" y="446"/>
                    <a:pt x="238" y="446"/>
                    <a:pt x="238" y="446"/>
                  </a:cubicBezTo>
                  <a:cubicBezTo>
                    <a:pt x="238" y="446"/>
                    <a:pt x="232" y="447"/>
                    <a:pt x="228" y="450"/>
                  </a:cubicBezTo>
                  <a:cubicBezTo>
                    <a:pt x="223" y="452"/>
                    <a:pt x="226" y="457"/>
                    <a:pt x="226" y="457"/>
                  </a:cubicBezTo>
                  <a:cubicBezTo>
                    <a:pt x="223" y="458"/>
                    <a:pt x="223" y="458"/>
                    <a:pt x="223" y="458"/>
                  </a:cubicBezTo>
                  <a:cubicBezTo>
                    <a:pt x="219" y="455"/>
                    <a:pt x="219" y="455"/>
                    <a:pt x="219" y="455"/>
                  </a:cubicBezTo>
                  <a:cubicBezTo>
                    <a:pt x="215" y="457"/>
                    <a:pt x="215" y="457"/>
                    <a:pt x="215" y="457"/>
                  </a:cubicBezTo>
                  <a:cubicBezTo>
                    <a:pt x="215" y="457"/>
                    <a:pt x="219" y="463"/>
                    <a:pt x="221" y="465"/>
                  </a:cubicBezTo>
                  <a:cubicBezTo>
                    <a:pt x="222" y="467"/>
                    <a:pt x="231" y="459"/>
                    <a:pt x="231" y="459"/>
                  </a:cubicBezTo>
                  <a:cubicBezTo>
                    <a:pt x="226" y="468"/>
                    <a:pt x="226" y="468"/>
                    <a:pt x="226" y="468"/>
                  </a:cubicBezTo>
                  <a:cubicBezTo>
                    <a:pt x="221" y="471"/>
                    <a:pt x="221" y="471"/>
                    <a:pt x="221" y="471"/>
                  </a:cubicBezTo>
                  <a:cubicBezTo>
                    <a:pt x="213" y="459"/>
                    <a:pt x="213" y="459"/>
                    <a:pt x="213" y="459"/>
                  </a:cubicBezTo>
                  <a:cubicBezTo>
                    <a:pt x="204" y="467"/>
                    <a:pt x="204" y="467"/>
                    <a:pt x="204" y="467"/>
                  </a:cubicBezTo>
                  <a:cubicBezTo>
                    <a:pt x="207" y="470"/>
                    <a:pt x="207" y="470"/>
                    <a:pt x="207" y="470"/>
                  </a:cubicBezTo>
                  <a:cubicBezTo>
                    <a:pt x="200" y="468"/>
                    <a:pt x="200" y="468"/>
                    <a:pt x="200" y="468"/>
                  </a:cubicBezTo>
                  <a:cubicBezTo>
                    <a:pt x="198" y="471"/>
                    <a:pt x="198" y="471"/>
                    <a:pt x="198" y="471"/>
                  </a:cubicBezTo>
                  <a:cubicBezTo>
                    <a:pt x="203" y="474"/>
                    <a:pt x="203" y="474"/>
                    <a:pt x="203" y="474"/>
                  </a:cubicBezTo>
                  <a:cubicBezTo>
                    <a:pt x="198" y="475"/>
                    <a:pt x="198" y="475"/>
                    <a:pt x="198" y="475"/>
                  </a:cubicBezTo>
                  <a:cubicBezTo>
                    <a:pt x="198" y="475"/>
                    <a:pt x="189" y="485"/>
                    <a:pt x="188" y="486"/>
                  </a:cubicBezTo>
                  <a:cubicBezTo>
                    <a:pt x="188" y="487"/>
                    <a:pt x="191" y="490"/>
                    <a:pt x="191" y="490"/>
                  </a:cubicBezTo>
                  <a:cubicBezTo>
                    <a:pt x="184" y="489"/>
                    <a:pt x="184" y="489"/>
                    <a:pt x="184" y="489"/>
                  </a:cubicBezTo>
                  <a:cubicBezTo>
                    <a:pt x="182" y="498"/>
                    <a:pt x="182" y="498"/>
                    <a:pt x="182" y="498"/>
                  </a:cubicBezTo>
                  <a:cubicBezTo>
                    <a:pt x="182" y="498"/>
                    <a:pt x="188" y="498"/>
                    <a:pt x="188" y="500"/>
                  </a:cubicBezTo>
                  <a:cubicBezTo>
                    <a:pt x="188" y="502"/>
                    <a:pt x="179" y="504"/>
                    <a:pt x="174" y="505"/>
                  </a:cubicBezTo>
                  <a:cubicBezTo>
                    <a:pt x="169" y="507"/>
                    <a:pt x="169" y="517"/>
                    <a:pt x="169" y="517"/>
                  </a:cubicBezTo>
                  <a:cubicBezTo>
                    <a:pt x="169" y="517"/>
                    <a:pt x="184" y="509"/>
                    <a:pt x="183" y="514"/>
                  </a:cubicBezTo>
                  <a:cubicBezTo>
                    <a:pt x="183" y="518"/>
                    <a:pt x="176" y="517"/>
                    <a:pt x="176" y="517"/>
                  </a:cubicBezTo>
                  <a:cubicBezTo>
                    <a:pt x="177" y="520"/>
                    <a:pt x="177" y="520"/>
                    <a:pt x="177" y="520"/>
                  </a:cubicBezTo>
                  <a:cubicBezTo>
                    <a:pt x="182" y="522"/>
                    <a:pt x="182" y="522"/>
                    <a:pt x="182" y="522"/>
                  </a:cubicBezTo>
                  <a:cubicBezTo>
                    <a:pt x="179" y="525"/>
                    <a:pt x="179" y="525"/>
                    <a:pt x="179" y="525"/>
                  </a:cubicBezTo>
                  <a:cubicBezTo>
                    <a:pt x="181" y="529"/>
                    <a:pt x="181" y="529"/>
                    <a:pt x="181" y="529"/>
                  </a:cubicBezTo>
                  <a:cubicBezTo>
                    <a:pt x="198" y="520"/>
                    <a:pt x="198" y="520"/>
                    <a:pt x="198" y="520"/>
                  </a:cubicBezTo>
                  <a:cubicBezTo>
                    <a:pt x="198" y="520"/>
                    <a:pt x="202" y="517"/>
                    <a:pt x="203" y="516"/>
                  </a:cubicBezTo>
                  <a:cubicBezTo>
                    <a:pt x="205" y="515"/>
                    <a:pt x="206" y="513"/>
                    <a:pt x="209" y="512"/>
                  </a:cubicBezTo>
                  <a:cubicBezTo>
                    <a:pt x="211" y="512"/>
                    <a:pt x="213" y="508"/>
                    <a:pt x="213" y="505"/>
                  </a:cubicBezTo>
                  <a:cubicBezTo>
                    <a:pt x="213" y="502"/>
                    <a:pt x="202" y="507"/>
                    <a:pt x="202" y="507"/>
                  </a:cubicBezTo>
                  <a:cubicBezTo>
                    <a:pt x="202" y="507"/>
                    <a:pt x="209" y="502"/>
                    <a:pt x="212" y="500"/>
                  </a:cubicBezTo>
                  <a:cubicBezTo>
                    <a:pt x="214" y="499"/>
                    <a:pt x="215" y="494"/>
                    <a:pt x="221" y="494"/>
                  </a:cubicBezTo>
                  <a:cubicBezTo>
                    <a:pt x="225" y="494"/>
                    <a:pt x="226" y="498"/>
                    <a:pt x="226" y="498"/>
                  </a:cubicBezTo>
                  <a:cubicBezTo>
                    <a:pt x="215" y="503"/>
                    <a:pt x="215" y="503"/>
                    <a:pt x="215" y="503"/>
                  </a:cubicBezTo>
                  <a:cubicBezTo>
                    <a:pt x="214" y="506"/>
                    <a:pt x="214" y="506"/>
                    <a:pt x="214" y="506"/>
                  </a:cubicBezTo>
                  <a:cubicBezTo>
                    <a:pt x="214" y="506"/>
                    <a:pt x="223" y="506"/>
                    <a:pt x="224" y="509"/>
                  </a:cubicBezTo>
                  <a:cubicBezTo>
                    <a:pt x="224" y="513"/>
                    <a:pt x="214" y="515"/>
                    <a:pt x="211" y="516"/>
                  </a:cubicBezTo>
                  <a:cubicBezTo>
                    <a:pt x="208" y="516"/>
                    <a:pt x="203" y="521"/>
                    <a:pt x="202" y="524"/>
                  </a:cubicBezTo>
                  <a:cubicBezTo>
                    <a:pt x="202" y="528"/>
                    <a:pt x="206" y="522"/>
                    <a:pt x="208" y="523"/>
                  </a:cubicBezTo>
                  <a:cubicBezTo>
                    <a:pt x="209" y="525"/>
                    <a:pt x="206" y="526"/>
                    <a:pt x="205" y="528"/>
                  </a:cubicBezTo>
                  <a:cubicBezTo>
                    <a:pt x="203" y="530"/>
                    <a:pt x="208" y="531"/>
                    <a:pt x="208" y="531"/>
                  </a:cubicBezTo>
                  <a:cubicBezTo>
                    <a:pt x="205" y="533"/>
                    <a:pt x="205" y="533"/>
                    <a:pt x="205" y="533"/>
                  </a:cubicBezTo>
                  <a:cubicBezTo>
                    <a:pt x="205" y="533"/>
                    <a:pt x="194" y="530"/>
                    <a:pt x="188" y="532"/>
                  </a:cubicBezTo>
                  <a:cubicBezTo>
                    <a:pt x="181" y="534"/>
                    <a:pt x="187" y="539"/>
                    <a:pt x="187" y="539"/>
                  </a:cubicBezTo>
                  <a:cubicBezTo>
                    <a:pt x="180" y="538"/>
                    <a:pt x="180" y="538"/>
                    <a:pt x="180" y="538"/>
                  </a:cubicBezTo>
                  <a:cubicBezTo>
                    <a:pt x="175" y="540"/>
                    <a:pt x="175" y="540"/>
                    <a:pt x="175" y="540"/>
                  </a:cubicBezTo>
                  <a:cubicBezTo>
                    <a:pt x="180" y="532"/>
                    <a:pt x="180" y="532"/>
                    <a:pt x="180" y="532"/>
                  </a:cubicBezTo>
                  <a:cubicBezTo>
                    <a:pt x="175" y="518"/>
                    <a:pt x="175" y="518"/>
                    <a:pt x="175" y="518"/>
                  </a:cubicBezTo>
                  <a:cubicBezTo>
                    <a:pt x="167" y="521"/>
                    <a:pt x="167" y="521"/>
                    <a:pt x="167" y="521"/>
                  </a:cubicBezTo>
                  <a:cubicBezTo>
                    <a:pt x="166" y="523"/>
                    <a:pt x="166" y="523"/>
                    <a:pt x="166" y="523"/>
                  </a:cubicBezTo>
                  <a:cubicBezTo>
                    <a:pt x="158" y="526"/>
                    <a:pt x="158" y="526"/>
                    <a:pt x="158" y="526"/>
                  </a:cubicBezTo>
                  <a:cubicBezTo>
                    <a:pt x="157" y="530"/>
                    <a:pt x="157" y="530"/>
                    <a:pt x="157" y="530"/>
                  </a:cubicBezTo>
                  <a:cubicBezTo>
                    <a:pt x="164" y="531"/>
                    <a:pt x="164" y="531"/>
                    <a:pt x="164" y="531"/>
                  </a:cubicBezTo>
                  <a:cubicBezTo>
                    <a:pt x="157" y="532"/>
                    <a:pt x="157" y="532"/>
                    <a:pt x="157" y="532"/>
                  </a:cubicBezTo>
                  <a:cubicBezTo>
                    <a:pt x="156" y="536"/>
                    <a:pt x="156" y="536"/>
                    <a:pt x="156" y="536"/>
                  </a:cubicBezTo>
                  <a:cubicBezTo>
                    <a:pt x="162" y="537"/>
                    <a:pt x="162" y="537"/>
                    <a:pt x="162" y="537"/>
                  </a:cubicBezTo>
                  <a:cubicBezTo>
                    <a:pt x="150" y="539"/>
                    <a:pt x="150" y="539"/>
                    <a:pt x="150" y="539"/>
                  </a:cubicBezTo>
                  <a:cubicBezTo>
                    <a:pt x="155" y="532"/>
                    <a:pt x="155" y="532"/>
                    <a:pt x="155" y="532"/>
                  </a:cubicBezTo>
                  <a:cubicBezTo>
                    <a:pt x="153" y="530"/>
                    <a:pt x="153" y="530"/>
                    <a:pt x="153" y="530"/>
                  </a:cubicBezTo>
                  <a:cubicBezTo>
                    <a:pt x="147" y="534"/>
                    <a:pt x="147" y="534"/>
                    <a:pt x="147" y="534"/>
                  </a:cubicBezTo>
                  <a:cubicBezTo>
                    <a:pt x="145" y="532"/>
                    <a:pt x="145" y="532"/>
                    <a:pt x="145" y="532"/>
                  </a:cubicBezTo>
                  <a:cubicBezTo>
                    <a:pt x="141" y="534"/>
                    <a:pt x="141" y="534"/>
                    <a:pt x="141" y="534"/>
                  </a:cubicBezTo>
                  <a:cubicBezTo>
                    <a:pt x="145" y="538"/>
                    <a:pt x="145" y="538"/>
                    <a:pt x="145" y="538"/>
                  </a:cubicBezTo>
                  <a:cubicBezTo>
                    <a:pt x="138" y="538"/>
                    <a:pt x="138" y="538"/>
                    <a:pt x="138" y="538"/>
                  </a:cubicBezTo>
                  <a:cubicBezTo>
                    <a:pt x="134" y="541"/>
                    <a:pt x="134" y="541"/>
                    <a:pt x="134" y="541"/>
                  </a:cubicBezTo>
                  <a:cubicBezTo>
                    <a:pt x="139" y="547"/>
                    <a:pt x="139" y="547"/>
                    <a:pt x="139" y="547"/>
                  </a:cubicBezTo>
                  <a:cubicBezTo>
                    <a:pt x="143" y="548"/>
                    <a:pt x="143" y="548"/>
                    <a:pt x="143" y="548"/>
                  </a:cubicBezTo>
                  <a:cubicBezTo>
                    <a:pt x="138" y="549"/>
                    <a:pt x="138" y="549"/>
                    <a:pt x="138" y="549"/>
                  </a:cubicBezTo>
                  <a:cubicBezTo>
                    <a:pt x="135" y="552"/>
                    <a:pt x="135" y="552"/>
                    <a:pt x="135" y="552"/>
                  </a:cubicBezTo>
                  <a:cubicBezTo>
                    <a:pt x="126" y="551"/>
                    <a:pt x="126" y="551"/>
                    <a:pt x="126" y="551"/>
                  </a:cubicBezTo>
                  <a:cubicBezTo>
                    <a:pt x="126" y="555"/>
                    <a:pt x="126" y="555"/>
                    <a:pt x="126" y="555"/>
                  </a:cubicBezTo>
                  <a:cubicBezTo>
                    <a:pt x="132" y="563"/>
                    <a:pt x="132" y="563"/>
                    <a:pt x="132" y="563"/>
                  </a:cubicBezTo>
                  <a:cubicBezTo>
                    <a:pt x="138" y="561"/>
                    <a:pt x="138" y="561"/>
                    <a:pt x="138" y="561"/>
                  </a:cubicBezTo>
                  <a:cubicBezTo>
                    <a:pt x="139" y="562"/>
                    <a:pt x="139" y="562"/>
                    <a:pt x="139" y="562"/>
                  </a:cubicBezTo>
                  <a:cubicBezTo>
                    <a:pt x="132" y="566"/>
                    <a:pt x="132" y="566"/>
                    <a:pt x="132" y="566"/>
                  </a:cubicBezTo>
                  <a:cubicBezTo>
                    <a:pt x="137" y="568"/>
                    <a:pt x="137" y="568"/>
                    <a:pt x="137" y="568"/>
                  </a:cubicBezTo>
                  <a:cubicBezTo>
                    <a:pt x="135" y="569"/>
                    <a:pt x="135" y="569"/>
                    <a:pt x="135" y="569"/>
                  </a:cubicBezTo>
                  <a:cubicBezTo>
                    <a:pt x="130" y="567"/>
                    <a:pt x="130" y="567"/>
                    <a:pt x="130" y="567"/>
                  </a:cubicBezTo>
                  <a:cubicBezTo>
                    <a:pt x="129" y="561"/>
                    <a:pt x="129" y="561"/>
                    <a:pt x="129" y="561"/>
                  </a:cubicBezTo>
                  <a:cubicBezTo>
                    <a:pt x="123" y="552"/>
                    <a:pt x="123" y="552"/>
                    <a:pt x="123" y="552"/>
                  </a:cubicBezTo>
                  <a:cubicBezTo>
                    <a:pt x="114" y="557"/>
                    <a:pt x="114" y="557"/>
                    <a:pt x="114" y="557"/>
                  </a:cubicBezTo>
                  <a:cubicBezTo>
                    <a:pt x="116" y="558"/>
                    <a:pt x="116" y="558"/>
                    <a:pt x="116" y="558"/>
                  </a:cubicBezTo>
                  <a:cubicBezTo>
                    <a:pt x="118" y="558"/>
                    <a:pt x="118" y="558"/>
                    <a:pt x="118" y="558"/>
                  </a:cubicBezTo>
                  <a:cubicBezTo>
                    <a:pt x="123" y="563"/>
                    <a:pt x="123" y="563"/>
                    <a:pt x="123" y="563"/>
                  </a:cubicBezTo>
                  <a:cubicBezTo>
                    <a:pt x="123" y="570"/>
                    <a:pt x="123" y="570"/>
                    <a:pt x="123" y="570"/>
                  </a:cubicBezTo>
                  <a:cubicBezTo>
                    <a:pt x="132" y="577"/>
                    <a:pt x="132" y="577"/>
                    <a:pt x="132" y="577"/>
                  </a:cubicBezTo>
                  <a:cubicBezTo>
                    <a:pt x="133" y="579"/>
                    <a:pt x="133" y="579"/>
                    <a:pt x="133" y="579"/>
                  </a:cubicBezTo>
                  <a:cubicBezTo>
                    <a:pt x="122" y="571"/>
                    <a:pt x="122" y="571"/>
                    <a:pt x="122" y="571"/>
                  </a:cubicBezTo>
                  <a:cubicBezTo>
                    <a:pt x="122" y="562"/>
                    <a:pt x="122" y="562"/>
                    <a:pt x="122" y="562"/>
                  </a:cubicBezTo>
                  <a:cubicBezTo>
                    <a:pt x="113" y="562"/>
                    <a:pt x="113" y="562"/>
                    <a:pt x="113" y="562"/>
                  </a:cubicBezTo>
                  <a:cubicBezTo>
                    <a:pt x="111" y="565"/>
                    <a:pt x="111" y="565"/>
                    <a:pt x="111" y="565"/>
                  </a:cubicBezTo>
                  <a:cubicBezTo>
                    <a:pt x="112" y="560"/>
                    <a:pt x="112" y="560"/>
                    <a:pt x="112" y="560"/>
                  </a:cubicBezTo>
                  <a:cubicBezTo>
                    <a:pt x="108" y="560"/>
                    <a:pt x="108" y="560"/>
                    <a:pt x="108" y="560"/>
                  </a:cubicBezTo>
                  <a:cubicBezTo>
                    <a:pt x="107" y="563"/>
                    <a:pt x="107" y="563"/>
                    <a:pt x="107" y="563"/>
                  </a:cubicBezTo>
                  <a:cubicBezTo>
                    <a:pt x="101" y="564"/>
                    <a:pt x="101" y="564"/>
                    <a:pt x="101" y="564"/>
                  </a:cubicBezTo>
                  <a:cubicBezTo>
                    <a:pt x="96" y="557"/>
                    <a:pt x="96" y="557"/>
                    <a:pt x="96" y="557"/>
                  </a:cubicBezTo>
                  <a:cubicBezTo>
                    <a:pt x="96" y="557"/>
                    <a:pt x="92" y="557"/>
                    <a:pt x="85" y="562"/>
                  </a:cubicBezTo>
                  <a:cubicBezTo>
                    <a:pt x="80" y="567"/>
                    <a:pt x="93" y="567"/>
                    <a:pt x="94" y="569"/>
                  </a:cubicBezTo>
                  <a:cubicBezTo>
                    <a:pt x="94" y="571"/>
                    <a:pt x="91" y="570"/>
                    <a:pt x="88" y="570"/>
                  </a:cubicBezTo>
                  <a:cubicBezTo>
                    <a:pt x="83" y="571"/>
                    <a:pt x="87" y="577"/>
                    <a:pt x="87" y="577"/>
                  </a:cubicBezTo>
                  <a:cubicBezTo>
                    <a:pt x="87" y="577"/>
                    <a:pt x="104" y="571"/>
                    <a:pt x="105" y="573"/>
                  </a:cubicBezTo>
                  <a:cubicBezTo>
                    <a:pt x="106" y="575"/>
                    <a:pt x="99" y="575"/>
                    <a:pt x="99" y="575"/>
                  </a:cubicBezTo>
                  <a:cubicBezTo>
                    <a:pt x="99" y="578"/>
                    <a:pt x="99" y="578"/>
                    <a:pt x="99" y="578"/>
                  </a:cubicBezTo>
                  <a:cubicBezTo>
                    <a:pt x="99" y="578"/>
                    <a:pt x="108" y="575"/>
                    <a:pt x="113" y="573"/>
                  </a:cubicBezTo>
                  <a:cubicBezTo>
                    <a:pt x="118" y="573"/>
                    <a:pt x="122" y="579"/>
                    <a:pt x="122" y="579"/>
                  </a:cubicBezTo>
                  <a:cubicBezTo>
                    <a:pt x="122" y="579"/>
                    <a:pt x="117" y="576"/>
                    <a:pt x="114" y="575"/>
                  </a:cubicBezTo>
                  <a:cubicBezTo>
                    <a:pt x="112" y="575"/>
                    <a:pt x="104" y="578"/>
                    <a:pt x="104" y="578"/>
                  </a:cubicBezTo>
                  <a:cubicBezTo>
                    <a:pt x="104" y="583"/>
                    <a:pt x="104" y="583"/>
                    <a:pt x="104" y="583"/>
                  </a:cubicBezTo>
                  <a:cubicBezTo>
                    <a:pt x="102" y="581"/>
                    <a:pt x="102" y="581"/>
                    <a:pt x="102" y="581"/>
                  </a:cubicBezTo>
                  <a:cubicBezTo>
                    <a:pt x="100" y="582"/>
                    <a:pt x="100" y="582"/>
                    <a:pt x="100" y="582"/>
                  </a:cubicBezTo>
                  <a:cubicBezTo>
                    <a:pt x="102" y="586"/>
                    <a:pt x="102" y="586"/>
                    <a:pt x="102" y="586"/>
                  </a:cubicBezTo>
                  <a:cubicBezTo>
                    <a:pt x="108" y="586"/>
                    <a:pt x="108" y="586"/>
                    <a:pt x="108" y="586"/>
                  </a:cubicBezTo>
                  <a:cubicBezTo>
                    <a:pt x="104" y="591"/>
                    <a:pt x="104" y="591"/>
                    <a:pt x="104" y="591"/>
                  </a:cubicBezTo>
                  <a:cubicBezTo>
                    <a:pt x="96" y="584"/>
                    <a:pt x="96" y="584"/>
                    <a:pt x="96" y="584"/>
                  </a:cubicBezTo>
                  <a:cubicBezTo>
                    <a:pt x="92" y="582"/>
                    <a:pt x="92" y="582"/>
                    <a:pt x="92" y="582"/>
                  </a:cubicBezTo>
                  <a:cubicBezTo>
                    <a:pt x="92" y="585"/>
                    <a:pt x="92" y="585"/>
                    <a:pt x="92" y="585"/>
                  </a:cubicBezTo>
                  <a:cubicBezTo>
                    <a:pt x="92" y="585"/>
                    <a:pt x="90" y="581"/>
                    <a:pt x="87" y="580"/>
                  </a:cubicBezTo>
                  <a:cubicBezTo>
                    <a:pt x="83" y="579"/>
                    <a:pt x="83" y="583"/>
                    <a:pt x="83" y="583"/>
                  </a:cubicBezTo>
                  <a:cubicBezTo>
                    <a:pt x="83" y="583"/>
                    <a:pt x="81" y="581"/>
                    <a:pt x="80" y="580"/>
                  </a:cubicBezTo>
                  <a:cubicBezTo>
                    <a:pt x="78" y="580"/>
                    <a:pt x="74" y="583"/>
                    <a:pt x="74" y="583"/>
                  </a:cubicBezTo>
                  <a:cubicBezTo>
                    <a:pt x="74" y="583"/>
                    <a:pt x="72" y="582"/>
                    <a:pt x="69" y="581"/>
                  </a:cubicBezTo>
                  <a:cubicBezTo>
                    <a:pt x="66" y="581"/>
                    <a:pt x="65" y="584"/>
                    <a:pt x="63" y="587"/>
                  </a:cubicBezTo>
                  <a:cubicBezTo>
                    <a:pt x="62" y="589"/>
                    <a:pt x="74" y="586"/>
                    <a:pt x="74" y="586"/>
                  </a:cubicBezTo>
                  <a:cubicBezTo>
                    <a:pt x="74" y="586"/>
                    <a:pt x="82" y="592"/>
                    <a:pt x="84" y="594"/>
                  </a:cubicBezTo>
                  <a:cubicBezTo>
                    <a:pt x="85" y="595"/>
                    <a:pt x="84" y="600"/>
                    <a:pt x="84" y="600"/>
                  </a:cubicBezTo>
                  <a:cubicBezTo>
                    <a:pt x="87" y="603"/>
                    <a:pt x="87" y="603"/>
                    <a:pt x="87" y="603"/>
                  </a:cubicBezTo>
                  <a:cubicBezTo>
                    <a:pt x="92" y="604"/>
                    <a:pt x="92" y="604"/>
                    <a:pt x="92" y="604"/>
                  </a:cubicBezTo>
                  <a:cubicBezTo>
                    <a:pt x="94" y="603"/>
                    <a:pt x="94" y="603"/>
                    <a:pt x="94" y="603"/>
                  </a:cubicBezTo>
                  <a:cubicBezTo>
                    <a:pt x="93" y="605"/>
                    <a:pt x="93" y="605"/>
                    <a:pt x="93" y="605"/>
                  </a:cubicBezTo>
                  <a:cubicBezTo>
                    <a:pt x="85" y="605"/>
                    <a:pt x="85" y="605"/>
                    <a:pt x="85" y="605"/>
                  </a:cubicBezTo>
                  <a:cubicBezTo>
                    <a:pt x="87" y="608"/>
                    <a:pt x="87" y="608"/>
                    <a:pt x="87" y="608"/>
                  </a:cubicBezTo>
                  <a:cubicBezTo>
                    <a:pt x="83" y="614"/>
                    <a:pt x="83" y="614"/>
                    <a:pt x="83" y="614"/>
                  </a:cubicBezTo>
                  <a:cubicBezTo>
                    <a:pt x="85" y="616"/>
                    <a:pt x="85" y="616"/>
                    <a:pt x="85" y="616"/>
                  </a:cubicBezTo>
                  <a:cubicBezTo>
                    <a:pt x="80" y="615"/>
                    <a:pt x="80" y="615"/>
                    <a:pt x="80" y="615"/>
                  </a:cubicBezTo>
                  <a:cubicBezTo>
                    <a:pt x="84" y="607"/>
                    <a:pt x="84" y="607"/>
                    <a:pt x="84" y="607"/>
                  </a:cubicBezTo>
                  <a:cubicBezTo>
                    <a:pt x="82" y="602"/>
                    <a:pt x="82" y="602"/>
                    <a:pt x="82" y="602"/>
                  </a:cubicBezTo>
                  <a:cubicBezTo>
                    <a:pt x="82" y="594"/>
                    <a:pt x="82" y="594"/>
                    <a:pt x="82" y="594"/>
                  </a:cubicBezTo>
                  <a:cubicBezTo>
                    <a:pt x="73" y="593"/>
                    <a:pt x="73" y="593"/>
                    <a:pt x="73" y="593"/>
                  </a:cubicBezTo>
                  <a:cubicBezTo>
                    <a:pt x="73" y="597"/>
                    <a:pt x="73" y="597"/>
                    <a:pt x="73" y="597"/>
                  </a:cubicBezTo>
                  <a:cubicBezTo>
                    <a:pt x="69" y="595"/>
                    <a:pt x="69" y="595"/>
                    <a:pt x="69" y="595"/>
                  </a:cubicBezTo>
                  <a:cubicBezTo>
                    <a:pt x="66" y="595"/>
                    <a:pt x="66" y="595"/>
                    <a:pt x="66" y="595"/>
                  </a:cubicBezTo>
                  <a:cubicBezTo>
                    <a:pt x="72" y="611"/>
                    <a:pt x="72" y="611"/>
                    <a:pt x="72" y="611"/>
                  </a:cubicBezTo>
                  <a:cubicBezTo>
                    <a:pt x="71" y="613"/>
                    <a:pt x="71" y="613"/>
                    <a:pt x="71" y="613"/>
                  </a:cubicBezTo>
                  <a:cubicBezTo>
                    <a:pt x="68" y="607"/>
                    <a:pt x="68" y="607"/>
                    <a:pt x="68" y="607"/>
                  </a:cubicBezTo>
                  <a:cubicBezTo>
                    <a:pt x="65" y="602"/>
                    <a:pt x="65" y="602"/>
                    <a:pt x="65" y="602"/>
                  </a:cubicBezTo>
                  <a:cubicBezTo>
                    <a:pt x="65" y="602"/>
                    <a:pt x="66" y="598"/>
                    <a:pt x="63" y="597"/>
                  </a:cubicBezTo>
                  <a:cubicBezTo>
                    <a:pt x="61" y="596"/>
                    <a:pt x="52" y="603"/>
                    <a:pt x="52" y="603"/>
                  </a:cubicBezTo>
                  <a:cubicBezTo>
                    <a:pt x="56" y="607"/>
                    <a:pt x="56" y="607"/>
                    <a:pt x="56" y="607"/>
                  </a:cubicBezTo>
                  <a:cubicBezTo>
                    <a:pt x="50" y="607"/>
                    <a:pt x="50" y="607"/>
                    <a:pt x="50" y="607"/>
                  </a:cubicBezTo>
                  <a:cubicBezTo>
                    <a:pt x="50" y="607"/>
                    <a:pt x="52" y="608"/>
                    <a:pt x="55" y="610"/>
                  </a:cubicBezTo>
                  <a:cubicBezTo>
                    <a:pt x="57" y="613"/>
                    <a:pt x="61" y="616"/>
                    <a:pt x="61" y="616"/>
                  </a:cubicBezTo>
                  <a:cubicBezTo>
                    <a:pt x="55" y="615"/>
                    <a:pt x="55" y="615"/>
                    <a:pt x="55" y="615"/>
                  </a:cubicBezTo>
                  <a:cubicBezTo>
                    <a:pt x="52" y="613"/>
                    <a:pt x="52" y="613"/>
                    <a:pt x="52" y="613"/>
                  </a:cubicBezTo>
                  <a:cubicBezTo>
                    <a:pt x="48" y="617"/>
                    <a:pt x="48" y="617"/>
                    <a:pt x="48" y="617"/>
                  </a:cubicBezTo>
                  <a:cubicBezTo>
                    <a:pt x="51" y="610"/>
                    <a:pt x="51" y="610"/>
                    <a:pt x="51" y="610"/>
                  </a:cubicBezTo>
                  <a:cubicBezTo>
                    <a:pt x="51" y="610"/>
                    <a:pt x="50" y="608"/>
                    <a:pt x="46" y="608"/>
                  </a:cubicBezTo>
                  <a:cubicBezTo>
                    <a:pt x="42" y="608"/>
                    <a:pt x="43" y="612"/>
                    <a:pt x="43" y="612"/>
                  </a:cubicBezTo>
                  <a:cubicBezTo>
                    <a:pt x="43" y="612"/>
                    <a:pt x="40" y="608"/>
                    <a:pt x="38" y="608"/>
                  </a:cubicBezTo>
                  <a:cubicBezTo>
                    <a:pt x="34" y="608"/>
                    <a:pt x="33" y="612"/>
                    <a:pt x="33" y="612"/>
                  </a:cubicBezTo>
                  <a:cubicBezTo>
                    <a:pt x="39" y="615"/>
                    <a:pt x="39" y="615"/>
                    <a:pt x="39" y="615"/>
                  </a:cubicBezTo>
                  <a:cubicBezTo>
                    <a:pt x="38" y="616"/>
                    <a:pt x="38" y="616"/>
                    <a:pt x="38" y="616"/>
                  </a:cubicBezTo>
                  <a:cubicBezTo>
                    <a:pt x="31" y="611"/>
                    <a:pt x="31" y="611"/>
                    <a:pt x="31" y="611"/>
                  </a:cubicBezTo>
                  <a:cubicBezTo>
                    <a:pt x="32" y="609"/>
                    <a:pt x="32" y="609"/>
                    <a:pt x="32" y="609"/>
                  </a:cubicBezTo>
                  <a:cubicBezTo>
                    <a:pt x="28" y="605"/>
                    <a:pt x="28" y="605"/>
                    <a:pt x="28" y="605"/>
                  </a:cubicBezTo>
                  <a:cubicBezTo>
                    <a:pt x="25" y="609"/>
                    <a:pt x="25" y="609"/>
                    <a:pt x="25" y="609"/>
                  </a:cubicBezTo>
                  <a:cubicBezTo>
                    <a:pt x="26" y="611"/>
                    <a:pt x="26" y="611"/>
                    <a:pt x="26" y="611"/>
                  </a:cubicBezTo>
                  <a:cubicBezTo>
                    <a:pt x="26" y="611"/>
                    <a:pt x="32" y="616"/>
                    <a:pt x="32" y="618"/>
                  </a:cubicBezTo>
                  <a:cubicBezTo>
                    <a:pt x="31" y="621"/>
                    <a:pt x="25" y="620"/>
                    <a:pt x="25" y="624"/>
                  </a:cubicBezTo>
                  <a:cubicBezTo>
                    <a:pt x="25" y="627"/>
                    <a:pt x="34" y="623"/>
                    <a:pt x="34" y="623"/>
                  </a:cubicBezTo>
                  <a:cubicBezTo>
                    <a:pt x="50" y="627"/>
                    <a:pt x="50" y="627"/>
                    <a:pt x="50" y="627"/>
                  </a:cubicBezTo>
                  <a:cubicBezTo>
                    <a:pt x="49" y="628"/>
                    <a:pt x="49" y="628"/>
                    <a:pt x="49" y="628"/>
                  </a:cubicBezTo>
                  <a:cubicBezTo>
                    <a:pt x="64" y="632"/>
                    <a:pt x="64" y="632"/>
                    <a:pt x="64" y="632"/>
                  </a:cubicBezTo>
                  <a:cubicBezTo>
                    <a:pt x="71" y="629"/>
                    <a:pt x="71" y="629"/>
                    <a:pt x="71" y="629"/>
                  </a:cubicBezTo>
                  <a:cubicBezTo>
                    <a:pt x="78" y="631"/>
                    <a:pt x="78" y="631"/>
                    <a:pt x="78" y="631"/>
                  </a:cubicBezTo>
                  <a:cubicBezTo>
                    <a:pt x="78" y="632"/>
                    <a:pt x="78" y="632"/>
                    <a:pt x="78" y="632"/>
                  </a:cubicBezTo>
                  <a:cubicBezTo>
                    <a:pt x="72" y="631"/>
                    <a:pt x="72" y="631"/>
                    <a:pt x="72" y="631"/>
                  </a:cubicBezTo>
                  <a:cubicBezTo>
                    <a:pt x="65" y="633"/>
                    <a:pt x="65" y="633"/>
                    <a:pt x="65" y="633"/>
                  </a:cubicBezTo>
                  <a:cubicBezTo>
                    <a:pt x="56" y="631"/>
                    <a:pt x="56" y="631"/>
                    <a:pt x="56" y="631"/>
                  </a:cubicBezTo>
                  <a:cubicBezTo>
                    <a:pt x="55" y="633"/>
                    <a:pt x="55" y="633"/>
                    <a:pt x="55" y="633"/>
                  </a:cubicBezTo>
                  <a:cubicBezTo>
                    <a:pt x="55" y="633"/>
                    <a:pt x="42" y="626"/>
                    <a:pt x="35" y="626"/>
                  </a:cubicBezTo>
                  <a:cubicBezTo>
                    <a:pt x="28" y="626"/>
                    <a:pt x="29" y="629"/>
                    <a:pt x="29" y="629"/>
                  </a:cubicBezTo>
                  <a:cubicBezTo>
                    <a:pt x="29" y="629"/>
                    <a:pt x="28" y="629"/>
                    <a:pt x="25" y="631"/>
                  </a:cubicBezTo>
                  <a:cubicBezTo>
                    <a:pt x="23" y="632"/>
                    <a:pt x="25" y="635"/>
                    <a:pt x="25" y="635"/>
                  </a:cubicBezTo>
                  <a:cubicBezTo>
                    <a:pt x="25" y="635"/>
                    <a:pt x="19" y="634"/>
                    <a:pt x="17" y="638"/>
                  </a:cubicBezTo>
                  <a:cubicBezTo>
                    <a:pt x="16" y="641"/>
                    <a:pt x="19" y="642"/>
                    <a:pt x="19" y="642"/>
                  </a:cubicBezTo>
                  <a:cubicBezTo>
                    <a:pt x="27" y="642"/>
                    <a:pt x="27" y="642"/>
                    <a:pt x="27" y="642"/>
                  </a:cubicBezTo>
                  <a:cubicBezTo>
                    <a:pt x="32" y="646"/>
                    <a:pt x="32" y="646"/>
                    <a:pt x="32" y="646"/>
                  </a:cubicBezTo>
                  <a:cubicBezTo>
                    <a:pt x="26" y="644"/>
                    <a:pt x="26" y="644"/>
                    <a:pt x="26" y="644"/>
                  </a:cubicBezTo>
                  <a:cubicBezTo>
                    <a:pt x="24" y="646"/>
                    <a:pt x="24" y="646"/>
                    <a:pt x="24" y="646"/>
                  </a:cubicBezTo>
                  <a:cubicBezTo>
                    <a:pt x="28" y="648"/>
                    <a:pt x="28" y="648"/>
                    <a:pt x="28" y="648"/>
                  </a:cubicBezTo>
                  <a:cubicBezTo>
                    <a:pt x="23" y="648"/>
                    <a:pt x="23" y="648"/>
                    <a:pt x="23" y="648"/>
                  </a:cubicBezTo>
                  <a:cubicBezTo>
                    <a:pt x="23" y="650"/>
                    <a:pt x="23" y="650"/>
                    <a:pt x="23" y="650"/>
                  </a:cubicBezTo>
                  <a:cubicBezTo>
                    <a:pt x="32" y="652"/>
                    <a:pt x="32" y="652"/>
                    <a:pt x="32" y="652"/>
                  </a:cubicBezTo>
                  <a:cubicBezTo>
                    <a:pt x="17" y="655"/>
                    <a:pt x="17" y="655"/>
                    <a:pt x="17" y="655"/>
                  </a:cubicBezTo>
                  <a:cubicBezTo>
                    <a:pt x="17" y="657"/>
                    <a:pt x="17" y="657"/>
                    <a:pt x="17" y="657"/>
                  </a:cubicBezTo>
                  <a:cubicBezTo>
                    <a:pt x="20" y="657"/>
                    <a:pt x="20" y="657"/>
                    <a:pt x="20" y="657"/>
                  </a:cubicBezTo>
                  <a:cubicBezTo>
                    <a:pt x="20" y="660"/>
                    <a:pt x="20" y="660"/>
                    <a:pt x="20" y="660"/>
                  </a:cubicBezTo>
                  <a:cubicBezTo>
                    <a:pt x="30" y="660"/>
                    <a:pt x="30" y="660"/>
                    <a:pt x="30" y="660"/>
                  </a:cubicBezTo>
                  <a:cubicBezTo>
                    <a:pt x="17" y="663"/>
                    <a:pt x="17" y="663"/>
                    <a:pt x="17" y="663"/>
                  </a:cubicBezTo>
                  <a:cubicBezTo>
                    <a:pt x="15" y="667"/>
                    <a:pt x="15" y="667"/>
                    <a:pt x="15" y="667"/>
                  </a:cubicBezTo>
                  <a:cubicBezTo>
                    <a:pt x="22" y="670"/>
                    <a:pt x="22" y="670"/>
                    <a:pt x="22" y="670"/>
                  </a:cubicBezTo>
                  <a:cubicBezTo>
                    <a:pt x="18" y="670"/>
                    <a:pt x="18" y="670"/>
                    <a:pt x="18" y="670"/>
                  </a:cubicBezTo>
                  <a:cubicBezTo>
                    <a:pt x="23" y="675"/>
                    <a:pt x="23" y="675"/>
                    <a:pt x="23" y="675"/>
                  </a:cubicBezTo>
                  <a:cubicBezTo>
                    <a:pt x="26" y="675"/>
                    <a:pt x="26" y="675"/>
                    <a:pt x="26" y="675"/>
                  </a:cubicBezTo>
                  <a:cubicBezTo>
                    <a:pt x="28" y="677"/>
                    <a:pt x="28" y="677"/>
                    <a:pt x="28" y="677"/>
                  </a:cubicBezTo>
                  <a:cubicBezTo>
                    <a:pt x="48" y="672"/>
                    <a:pt x="48" y="672"/>
                    <a:pt x="48" y="672"/>
                  </a:cubicBezTo>
                  <a:cubicBezTo>
                    <a:pt x="46" y="675"/>
                    <a:pt x="46" y="675"/>
                    <a:pt x="46" y="675"/>
                  </a:cubicBezTo>
                  <a:cubicBezTo>
                    <a:pt x="55" y="674"/>
                    <a:pt x="55" y="674"/>
                    <a:pt x="55" y="674"/>
                  </a:cubicBezTo>
                  <a:cubicBezTo>
                    <a:pt x="55" y="674"/>
                    <a:pt x="56" y="677"/>
                    <a:pt x="61" y="677"/>
                  </a:cubicBezTo>
                  <a:cubicBezTo>
                    <a:pt x="65" y="677"/>
                    <a:pt x="63" y="668"/>
                    <a:pt x="63" y="668"/>
                  </a:cubicBezTo>
                  <a:cubicBezTo>
                    <a:pt x="66" y="667"/>
                    <a:pt x="66" y="667"/>
                    <a:pt x="66" y="667"/>
                  </a:cubicBezTo>
                  <a:cubicBezTo>
                    <a:pt x="71" y="661"/>
                    <a:pt x="71" y="661"/>
                    <a:pt x="71" y="661"/>
                  </a:cubicBezTo>
                  <a:cubicBezTo>
                    <a:pt x="72" y="662"/>
                    <a:pt x="72" y="662"/>
                    <a:pt x="72" y="662"/>
                  </a:cubicBezTo>
                  <a:cubicBezTo>
                    <a:pt x="67" y="670"/>
                    <a:pt x="67" y="670"/>
                    <a:pt x="67" y="670"/>
                  </a:cubicBezTo>
                  <a:cubicBezTo>
                    <a:pt x="69" y="674"/>
                    <a:pt x="69" y="674"/>
                    <a:pt x="69" y="674"/>
                  </a:cubicBezTo>
                  <a:cubicBezTo>
                    <a:pt x="79" y="675"/>
                    <a:pt x="79" y="675"/>
                    <a:pt x="79" y="675"/>
                  </a:cubicBezTo>
                  <a:cubicBezTo>
                    <a:pt x="83" y="671"/>
                    <a:pt x="83" y="671"/>
                    <a:pt x="83" y="671"/>
                  </a:cubicBezTo>
                  <a:cubicBezTo>
                    <a:pt x="83" y="675"/>
                    <a:pt x="83" y="675"/>
                    <a:pt x="83" y="675"/>
                  </a:cubicBezTo>
                  <a:cubicBezTo>
                    <a:pt x="76" y="677"/>
                    <a:pt x="76" y="677"/>
                    <a:pt x="76" y="677"/>
                  </a:cubicBezTo>
                  <a:cubicBezTo>
                    <a:pt x="78" y="679"/>
                    <a:pt x="78" y="679"/>
                    <a:pt x="78" y="679"/>
                  </a:cubicBezTo>
                  <a:cubicBezTo>
                    <a:pt x="90" y="675"/>
                    <a:pt x="90" y="675"/>
                    <a:pt x="90" y="675"/>
                  </a:cubicBezTo>
                  <a:cubicBezTo>
                    <a:pt x="89" y="668"/>
                    <a:pt x="89" y="668"/>
                    <a:pt x="89" y="668"/>
                  </a:cubicBezTo>
                  <a:cubicBezTo>
                    <a:pt x="89" y="668"/>
                    <a:pt x="91" y="664"/>
                    <a:pt x="93" y="661"/>
                  </a:cubicBezTo>
                  <a:cubicBezTo>
                    <a:pt x="94" y="659"/>
                    <a:pt x="98" y="656"/>
                    <a:pt x="98" y="656"/>
                  </a:cubicBezTo>
                  <a:cubicBezTo>
                    <a:pt x="99" y="658"/>
                    <a:pt x="99" y="658"/>
                    <a:pt x="99" y="658"/>
                  </a:cubicBezTo>
                  <a:cubicBezTo>
                    <a:pt x="99" y="658"/>
                    <a:pt x="97" y="660"/>
                    <a:pt x="95" y="662"/>
                  </a:cubicBezTo>
                  <a:cubicBezTo>
                    <a:pt x="93" y="663"/>
                    <a:pt x="90" y="668"/>
                    <a:pt x="90" y="668"/>
                  </a:cubicBezTo>
                  <a:cubicBezTo>
                    <a:pt x="92" y="671"/>
                    <a:pt x="92" y="671"/>
                    <a:pt x="92" y="671"/>
                  </a:cubicBezTo>
                  <a:cubicBezTo>
                    <a:pt x="93" y="675"/>
                    <a:pt x="93" y="675"/>
                    <a:pt x="93" y="675"/>
                  </a:cubicBezTo>
                  <a:cubicBezTo>
                    <a:pt x="102" y="673"/>
                    <a:pt x="102" y="673"/>
                    <a:pt x="102" y="673"/>
                  </a:cubicBezTo>
                  <a:cubicBezTo>
                    <a:pt x="98" y="676"/>
                    <a:pt x="98" y="676"/>
                    <a:pt x="98" y="676"/>
                  </a:cubicBezTo>
                  <a:cubicBezTo>
                    <a:pt x="96" y="676"/>
                    <a:pt x="96" y="676"/>
                    <a:pt x="96" y="676"/>
                  </a:cubicBezTo>
                  <a:cubicBezTo>
                    <a:pt x="92" y="677"/>
                    <a:pt x="92" y="677"/>
                    <a:pt x="92" y="677"/>
                  </a:cubicBezTo>
                  <a:cubicBezTo>
                    <a:pt x="92" y="680"/>
                    <a:pt x="92" y="680"/>
                    <a:pt x="92" y="680"/>
                  </a:cubicBezTo>
                  <a:cubicBezTo>
                    <a:pt x="88" y="678"/>
                    <a:pt x="88" y="678"/>
                    <a:pt x="88" y="678"/>
                  </a:cubicBezTo>
                  <a:cubicBezTo>
                    <a:pt x="80" y="680"/>
                    <a:pt x="80" y="680"/>
                    <a:pt x="80" y="680"/>
                  </a:cubicBezTo>
                  <a:cubicBezTo>
                    <a:pt x="80" y="686"/>
                    <a:pt x="80" y="686"/>
                    <a:pt x="80" y="686"/>
                  </a:cubicBezTo>
                  <a:cubicBezTo>
                    <a:pt x="82" y="691"/>
                    <a:pt x="82" y="691"/>
                    <a:pt x="82" y="691"/>
                  </a:cubicBezTo>
                  <a:cubicBezTo>
                    <a:pt x="79" y="688"/>
                    <a:pt x="79" y="688"/>
                    <a:pt x="79" y="688"/>
                  </a:cubicBezTo>
                  <a:cubicBezTo>
                    <a:pt x="76" y="690"/>
                    <a:pt x="76" y="690"/>
                    <a:pt x="76" y="690"/>
                  </a:cubicBezTo>
                  <a:cubicBezTo>
                    <a:pt x="78" y="686"/>
                    <a:pt x="78" y="686"/>
                    <a:pt x="78" y="686"/>
                  </a:cubicBezTo>
                  <a:cubicBezTo>
                    <a:pt x="77" y="681"/>
                    <a:pt x="77" y="681"/>
                    <a:pt x="77" y="681"/>
                  </a:cubicBezTo>
                  <a:cubicBezTo>
                    <a:pt x="75" y="681"/>
                    <a:pt x="75" y="681"/>
                    <a:pt x="75" y="681"/>
                  </a:cubicBezTo>
                  <a:cubicBezTo>
                    <a:pt x="74" y="678"/>
                    <a:pt x="74" y="678"/>
                    <a:pt x="74" y="678"/>
                  </a:cubicBezTo>
                  <a:cubicBezTo>
                    <a:pt x="74" y="678"/>
                    <a:pt x="67" y="676"/>
                    <a:pt x="66" y="675"/>
                  </a:cubicBezTo>
                  <a:cubicBezTo>
                    <a:pt x="65" y="675"/>
                    <a:pt x="64" y="679"/>
                    <a:pt x="64" y="679"/>
                  </a:cubicBezTo>
                  <a:cubicBezTo>
                    <a:pt x="56" y="680"/>
                    <a:pt x="56" y="680"/>
                    <a:pt x="56" y="680"/>
                  </a:cubicBezTo>
                  <a:cubicBezTo>
                    <a:pt x="56" y="678"/>
                    <a:pt x="56" y="678"/>
                    <a:pt x="56" y="678"/>
                  </a:cubicBezTo>
                  <a:cubicBezTo>
                    <a:pt x="42" y="676"/>
                    <a:pt x="42" y="676"/>
                    <a:pt x="42" y="676"/>
                  </a:cubicBezTo>
                  <a:cubicBezTo>
                    <a:pt x="41" y="678"/>
                    <a:pt x="41" y="678"/>
                    <a:pt x="41" y="678"/>
                  </a:cubicBezTo>
                  <a:cubicBezTo>
                    <a:pt x="39" y="676"/>
                    <a:pt x="39" y="676"/>
                    <a:pt x="39" y="676"/>
                  </a:cubicBezTo>
                  <a:cubicBezTo>
                    <a:pt x="33" y="678"/>
                    <a:pt x="33" y="678"/>
                    <a:pt x="33" y="678"/>
                  </a:cubicBezTo>
                  <a:cubicBezTo>
                    <a:pt x="31" y="681"/>
                    <a:pt x="31" y="681"/>
                    <a:pt x="31" y="681"/>
                  </a:cubicBezTo>
                  <a:cubicBezTo>
                    <a:pt x="24" y="680"/>
                    <a:pt x="24" y="680"/>
                    <a:pt x="24" y="680"/>
                  </a:cubicBezTo>
                  <a:cubicBezTo>
                    <a:pt x="24" y="680"/>
                    <a:pt x="23" y="678"/>
                    <a:pt x="19" y="678"/>
                  </a:cubicBezTo>
                  <a:cubicBezTo>
                    <a:pt x="16" y="678"/>
                    <a:pt x="15" y="682"/>
                    <a:pt x="15" y="682"/>
                  </a:cubicBezTo>
                  <a:cubicBezTo>
                    <a:pt x="18" y="686"/>
                    <a:pt x="18" y="686"/>
                    <a:pt x="18" y="686"/>
                  </a:cubicBezTo>
                  <a:cubicBezTo>
                    <a:pt x="14" y="687"/>
                    <a:pt x="14" y="687"/>
                    <a:pt x="14" y="687"/>
                  </a:cubicBezTo>
                  <a:cubicBezTo>
                    <a:pt x="14" y="687"/>
                    <a:pt x="14" y="692"/>
                    <a:pt x="18" y="693"/>
                  </a:cubicBezTo>
                  <a:cubicBezTo>
                    <a:pt x="22" y="695"/>
                    <a:pt x="24" y="691"/>
                    <a:pt x="24" y="691"/>
                  </a:cubicBezTo>
                  <a:cubicBezTo>
                    <a:pt x="28" y="691"/>
                    <a:pt x="28" y="691"/>
                    <a:pt x="28" y="691"/>
                  </a:cubicBezTo>
                  <a:cubicBezTo>
                    <a:pt x="27" y="692"/>
                    <a:pt x="27" y="692"/>
                    <a:pt x="27" y="692"/>
                  </a:cubicBezTo>
                  <a:cubicBezTo>
                    <a:pt x="27" y="692"/>
                    <a:pt x="23" y="692"/>
                    <a:pt x="22" y="697"/>
                  </a:cubicBezTo>
                  <a:cubicBezTo>
                    <a:pt x="20" y="703"/>
                    <a:pt x="27" y="704"/>
                    <a:pt x="27" y="704"/>
                  </a:cubicBezTo>
                  <a:cubicBezTo>
                    <a:pt x="25" y="705"/>
                    <a:pt x="25" y="705"/>
                    <a:pt x="25" y="705"/>
                  </a:cubicBezTo>
                  <a:cubicBezTo>
                    <a:pt x="27" y="707"/>
                    <a:pt x="27" y="707"/>
                    <a:pt x="27" y="707"/>
                  </a:cubicBezTo>
                  <a:cubicBezTo>
                    <a:pt x="30" y="707"/>
                    <a:pt x="30" y="707"/>
                    <a:pt x="30" y="707"/>
                  </a:cubicBezTo>
                  <a:cubicBezTo>
                    <a:pt x="30" y="707"/>
                    <a:pt x="29" y="705"/>
                    <a:pt x="29" y="703"/>
                  </a:cubicBezTo>
                  <a:cubicBezTo>
                    <a:pt x="29" y="702"/>
                    <a:pt x="32" y="701"/>
                    <a:pt x="32" y="701"/>
                  </a:cubicBezTo>
                  <a:cubicBezTo>
                    <a:pt x="38" y="704"/>
                    <a:pt x="38" y="704"/>
                    <a:pt x="38" y="704"/>
                  </a:cubicBezTo>
                  <a:cubicBezTo>
                    <a:pt x="38" y="704"/>
                    <a:pt x="36" y="708"/>
                    <a:pt x="35" y="711"/>
                  </a:cubicBezTo>
                  <a:cubicBezTo>
                    <a:pt x="34" y="714"/>
                    <a:pt x="34" y="719"/>
                    <a:pt x="34" y="719"/>
                  </a:cubicBezTo>
                  <a:cubicBezTo>
                    <a:pt x="25" y="720"/>
                    <a:pt x="25" y="720"/>
                    <a:pt x="25" y="720"/>
                  </a:cubicBezTo>
                  <a:cubicBezTo>
                    <a:pt x="25" y="720"/>
                    <a:pt x="24" y="713"/>
                    <a:pt x="19" y="714"/>
                  </a:cubicBezTo>
                  <a:cubicBezTo>
                    <a:pt x="15" y="715"/>
                    <a:pt x="19" y="723"/>
                    <a:pt x="19" y="723"/>
                  </a:cubicBezTo>
                  <a:cubicBezTo>
                    <a:pt x="19" y="723"/>
                    <a:pt x="15" y="723"/>
                    <a:pt x="15" y="727"/>
                  </a:cubicBezTo>
                  <a:cubicBezTo>
                    <a:pt x="15" y="731"/>
                    <a:pt x="18" y="730"/>
                    <a:pt x="18" y="730"/>
                  </a:cubicBezTo>
                  <a:cubicBezTo>
                    <a:pt x="17" y="733"/>
                    <a:pt x="17" y="733"/>
                    <a:pt x="17" y="733"/>
                  </a:cubicBezTo>
                  <a:cubicBezTo>
                    <a:pt x="22" y="738"/>
                    <a:pt x="22" y="738"/>
                    <a:pt x="22" y="738"/>
                  </a:cubicBezTo>
                  <a:cubicBezTo>
                    <a:pt x="26" y="735"/>
                    <a:pt x="26" y="735"/>
                    <a:pt x="26" y="735"/>
                  </a:cubicBezTo>
                  <a:cubicBezTo>
                    <a:pt x="29" y="727"/>
                    <a:pt x="29" y="727"/>
                    <a:pt x="29" y="727"/>
                  </a:cubicBezTo>
                  <a:cubicBezTo>
                    <a:pt x="27" y="734"/>
                    <a:pt x="27" y="734"/>
                    <a:pt x="27" y="734"/>
                  </a:cubicBezTo>
                  <a:cubicBezTo>
                    <a:pt x="27" y="738"/>
                    <a:pt x="27" y="738"/>
                    <a:pt x="27" y="738"/>
                  </a:cubicBezTo>
                  <a:cubicBezTo>
                    <a:pt x="32" y="738"/>
                    <a:pt x="32" y="738"/>
                    <a:pt x="32" y="738"/>
                  </a:cubicBezTo>
                  <a:cubicBezTo>
                    <a:pt x="33" y="739"/>
                    <a:pt x="31" y="743"/>
                    <a:pt x="31" y="743"/>
                  </a:cubicBezTo>
                  <a:cubicBezTo>
                    <a:pt x="32" y="744"/>
                    <a:pt x="32" y="744"/>
                    <a:pt x="32" y="744"/>
                  </a:cubicBezTo>
                  <a:cubicBezTo>
                    <a:pt x="30" y="744"/>
                    <a:pt x="30" y="744"/>
                    <a:pt x="30" y="744"/>
                  </a:cubicBezTo>
                  <a:cubicBezTo>
                    <a:pt x="30" y="746"/>
                    <a:pt x="30" y="746"/>
                    <a:pt x="30" y="746"/>
                  </a:cubicBezTo>
                  <a:cubicBezTo>
                    <a:pt x="34" y="750"/>
                    <a:pt x="34" y="750"/>
                    <a:pt x="34" y="750"/>
                  </a:cubicBezTo>
                  <a:cubicBezTo>
                    <a:pt x="38" y="745"/>
                    <a:pt x="38" y="745"/>
                    <a:pt x="38" y="745"/>
                  </a:cubicBezTo>
                  <a:cubicBezTo>
                    <a:pt x="38" y="738"/>
                    <a:pt x="38" y="738"/>
                    <a:pt x="38" y="738"/>
                  </a:cubicBezTo>
                  <a:cubicBezTo>
                    <a:pt x="40" y="737"/>
                    <a:pt x="40" y="737"/>
                    <a:pt x="40" y="737"/>
                  </a:cubicBezTo>
                  <a:cubicBezTo>
                    <a:pt x="42" y="731"/>
                    <a:pt x="42" y="731"/>
                    <a:pt x="42" y="731"/>
                  </a:cubicBezTo>
                  <a:cubicBezTo>
                    <a:pt x="42" y="731"/>
                    <a:pt x="45" y="734"/>
                    <a:pt x="47" y="731"/>
                  </a:cubicBezTo>
                  <a:cubicBezTo>
                    <a:pt x="48" y="730"/>
                    <a:pt x="47" y="726"/>
                    <a:pt x="47" y="726"/>
                  </a:cubicBezTo>
                  <a:cubicBezTo>
                    <a:pt x="47" y="726"/>
                    <a:pt x="49" y="725"/>
                    <a:pt x="55" y="723"/>
                  </a:cubicBezTo>
                  <a:cubicBezTo>
                    <a:pt x="59" y="720"/>
                    <a:pt x="64" y="720"/>
                    <a:pt x="64" y="720"/>
                  </a:cubicBezTo>
                  <a:cubicBezTo>
                    <a:pt x="64" y="722"/>
                    <a:pt x="64" y="722"/>
                    <a:pt x="64" y="722"/>
                  </a:cubicBezTo>
                  <a:cubicBezTo>
                    <a:pt x="71" y="719"/>
                    <a:pt x="71" y="719"/>
                    <a:pt x="71" y="719"/>
                  </a:cubicBezTo>
                  <a:cubicBezTo>
                    <a:pt x="72" y="715"/>
                    <a:pt x="72" y="715"/>
                    <a:pt x="72" y="715"/>
                  </a:cubicBezTo>
                  <a:cubicBezTo>
                    <a:pt x="74" y="715"/>
                    <a:pt x="74" y="715"/>
                    <a:pt x="74" y="715"/>
                  </a:cubicBezTo>
                  <a:cubicBezTo>
                    <a:pt x="73" y="719"/>
                    <a:pt x="73" y="719"/>
                    <a:pt x="73" y="719"/>
                  </a:cubicBezTo>
                  <a:cubicBezTo>
                    <a:pt x="77" y="720"/>
                    <a:pt x="77" y="720"/>
                    <a:pt x="77" y="720"/>
                  </a:cubicBezTo>
                  <a:cubicBezTo>
                    <a:pt x="77" y="720"/>
                    <a:pt x="68" y="721"/>
                    <a:pt x="65" y="726"/>
                  </a:cubicBezTo>
                  <a:cubicBezTo>
                    <a:pt x="62" y="731"/>
                    <a:pt x="63" y="735"/>
                    <a:pt x="62" y="738"/>
                  </a:cubicBezTo>
                  <a:cubicBezTo>
                    <a:pt x="62" y="740"/>
                    <a:pt x="58" y="743"/>
                    <a:pt x="58" y="743"/>
                  </a:cubicBezTo>
                  <a:cubicBezTo>
                    <a:pt x="62" y="726"/>
                    <a:pt x="62" y="726"/>
                    <a:pt x="62" y="726"/>
                  </a:cubicBezTo>
                  <a:cubicBezTo>
                    <a:pt x="62" y="723"/>
                    <a:pt x="62" y="723"/>
                    <a:pt x="62" y="723"/>
                  </a:cubicBezTo>
                  <a:cubicBezTo>
                    <a:pt x="62" y="723"/>
                    <a:pt x="58" y="724"/>
                    <a:pt x="56" y="726"/>
                  </a:cubicBezTo>
                  <a:cubicBezTo>
                    <a:pt x="52" y="727"/>
                    <a:pt x="47" y="735"/>
                    <a:pt x="47" y="735"/>
                  </a:cubicBezTo>
                  <a:cubicBezTo>
                    <a:pt x="47" y="735"/>
                    <a:pt x="44" y="736"/>
                    <a:pt x="44" y="739"/>
                  </a:cubicBezTo>
                  <a:cubicBezTo>
                    <a:pt x="45" y="742"/>
                    <a:pt x="50" y="740"/>
                    <a:pt x="48" y="742"/>
                  </a:cubicBezTo>
                  <a:cubicBezTo>
                    <a:pt x="47" y="743"/>
                    <a:pt x="43" y="743"/>
                    <a:pt x="41" y="745"/>
                  </a:cubicBezTo>
                  <a:cubicBezTo>
                    <a:pt x="39" y="747"/>
                    <a:pt x="39" y="752"/>
                    <a:pt x="39" y="752"/>
                  </a:cubicBezTo>
                  <a:cubicBezTo>
                    <a:pt x="32" y="752"/>
                    <a:pt x="32" y="752"/>
                    <a:pt x="32" y="752"/>
                  </a:cubicBezTo>
                  <a:cubicBezTo>
                    <a:pt x="28" y="757"/>
                    <a:pt x="28" y="757"/>
                    <a:pt x="28" y="757"/>
                  </a:cubicBezTo>
                  <a:cubicBezTo>
                    <a:pt x="33" y="762"/>
                    <a:pt x="33" y="762"/>
                    <a:pt x="33" y="762"/>
                  </a:cubicBezTo>
                  <a:cubicBezTo>
                    <a:pt x="39" y="759"/>
                    <a:pt x="39" y="759"/>
                    <a:pt x="39" y="759"/>
                  </a:cubicBezTo>
                  <a:cubicBezTo>
                    <a:pt x="38" y="764"/>
                    <a:pt x="38" y="764"/>
                    <a:pt x="38" y="764"/>
                  </a:cubicBezTo>
                  <a:cubicBezTo>
                    <a:pt x="40" y="765"/>
                    <a:pt x="40" y="765"/>
                    <a:pt x="40" y="765"/>
                  </a:cubicBezTo>
                  <a:cubicBezTo>
                    <a:pt x="46" y="760"/>
                    <a:pt x="46" y="760"/>
                    <a:pt x="46" y="760"/>
                  </a:cubicBezTo>
                  <a:cubicBezTo>
                    <a:pt x="42" y="766"/>
                    <a:pt x="42" y="766"/>
                    <a:pt x="42" y="766"/>
                  </a:cubicBezTo>
                  <a:cubicBezTo>
                    <a:pt x="44" y="768"/>
                    <a:pt x="44" y="768"/>
                    <a:pt x="44" y="768"/>
                  </a:cubicBezTo>
                  <a:cubicBezTo>
                    <a:pt x="34" y="765"/>
                    <a:pt x="34" y="765"/>
                    <a:pt x="34" y="765"/>
                  </a:cubicBezTo>
                  <a:cubicBezTo>
                    <a:pt x="31" y="769"/>
                    <a:pt x="31" y="769"/>
                    <a:pt x="31" y="769"/>
                  </a:cubicBezTo>
                  <a:cubicBezTo>
                    <a:pt x="34" y="772"/>
                    <a:pt x="34" y="772"/>
                    <a:pt x="34" y="772"/>
                  </a:cubicBezTo>
                  <a:cubicBezTo>
                    <a:pt x="26" y="768"/>
                    <a:pt x="26" y="768"/>
                    <a:pt x="26" y="768"/>
                  </a:cubicBezTo>
                  <a:cubicBezTo>
                    <a:pt x="23" y="770"/>
                    <a:pt x="23" y="770"/>
                    <a:pt x="23" y="770"/>
                  </a:cubicBezTo>
                  <a:cubicBezTo>
                    <a:pt x="20" y="778"/>
                    <a:pt x="20" y="778"/>
                    <a:pt x="20" y="778"/>
                  </a:cubicBezTo>
                  <a:cubicBezTo>
                    <a:pt x="18" y="780"/>
                    <a:pt x="18" y="780"/>
                    <a:pt x="18" y="780"/>
                  </a:cubicBezTo>
                  <a:cubicBezTo>
                    <a:pt x="22" y="766"/>
                    <a:pt x="22" y="766"/>
                    <a:pt x="22" y="766"/>
                  </a:cubicBezTo>
                  <a:cubicBezTo>
                    <a:pt x="19" y="767"/>
                    <a:pt x="19" y="767"/>
                    <a:pt x="19" y="767"/>
                  </a:cubicBezTo>
                  <a:cubicBezTo>
                    <a:pt x="18" y="771"/>
                    <a:pt x="18" y="771"/>
                    <a:pt x="18" y="771"/>
                  </a:cubicBezTo>
                  <a:cubicBezTo>
                    <a:pt x="15" y="771"/>
                    <a:pt x="15" y="771"/>
                    <a:pt x="15" y="771"/>
                  </a:cubicBezTo>
                  <a:cubicBezTo>
                    <a:pt x="10" y="780"/>
                    <a:pt x="10" y="780"/>
                    <a:pt x="10" y="780"/>
                  </a:cubicBezTo>
                  <a:cubicBezTo>
                    <a:pt x="13" y="793"/>
                    <a:pt x="13" y="793"/>
                    <a:pt x="13" y="793"/>
                  </a:cubicBezTo>
                  <a:cubicBezTo>
                    <a:pt x="14" y="792"/>
                    <a:pt x="14" y="792"/>
                    <a:pt x="14" y="792"/>
                  </a:cubicBezTo>
                  <a:cubicBezTo>
                    <a:pt x="14" y="800"/>
                    <a:pt x="14" y="800"/>
                    <a:pt x="14" y="800"/>
                  </a:cubicBezTo>
                  <a:cubicBezTo>
                    <a:pt x="17" y="800"/>
                    <a:pt x="17" y="800"/>
                    <a:pt x="17" y="800"/>
                  </a:cubicBezTo>
                  <a:cubicBezTo>
                    <a:pt x="17" y="793"/>
                    <a:pt x="17" y="793"/>
                    <a:pt x="17" y="793"/>
                  </a:cubicBezTo>
                  <a:cubicBezTo>
                    <a:pt x="22" y="792"/>
                    <a:pt x="22" y="792"/>
                    <a:pt x="22" y="792"/>
                  </a:cubicBezTo>
                  <a:cubicBezTo>
                    <a:pt x="22" y="789"/>
                    <a:pt x="22" y="789"/>
                    <a:pt x="22" y="789"/>
                  </a:cubicBezTo>
                  <a:cubicBezTo>
                    <a:pt x="25" y="791"/>
                    <a:pt x="25" y="791"/>
                    <a:pt x="25" y="791"/>
                  </a:cubicBezTo>
                  <a:cubicBezTo>
                    <a:pt x="23" y="794"/>
                    <a:pt x="23" y="794"/>
                    <a:pt x="23" y="794"/>
                  </a:cubicBezTo>
                  <a:cubicBezTo>
                    <a:pt x="24" y="796"/>
                    <a:pt x="24" y="796"/>
                    <a:pt x="24" y="796"/>
                  </a:cubicBezTo>
                  <a:cubicBezTo>
                    <a:pt x="32" y="788"/>
                    <a:pt x="32" y="788"/>
                    <a:pt x="32" y="788"/>
                  </a:cubicBezTo>
                  <a:cubicBezTo>
                    <a:pt x="30" y="784"/>
                    <a:pt x="30" y="784"/>
                    <a:pt x="30" y="784"/>
                  </a:cubicBezTo>
                  <a:cubicBezTo>
                    <a:pt x="26" y="785"/>
                    <a:pt x="26" y="785"/>
                    <a:pt x="26" y="785"/>
                  </a:cubicBezTo>
                  <a:cubicBezTo>
                    <a:pt x="31" y="782"/>
                    <a:pt x="31" y="782"/>
                    <a:pt x="31" y="782"/>
                  </a:cubicBezTo>
                  <a:cubicBezTo>
                    <a:pt x="32" y="778"/>
                    <a:pt x="32" y="778"/>
                    <a:pt x="32" y="778"/>
                  </a:cubicBezTo>
                  <a:cubicBezTo>
                    <a:pt x="34" y="783"/>
                    <a:pt x="34" y="783"/>
                    <a:pt x="34" y="783"/>
                  </a:cubicBezTo>
                  <a:cubicBezTo>
                    <a:pt x="39" y="784"/>
                    <a:pt x="39" y="784"/>
                    <a:pt x="39" y="784"/>
                  </a:cubicBezTo>
                  <a:cubicBezTo>
                    <a:pt x="35" y="785"/>
                    <a:pt x="35" y="785"/>
                    <a:pt x="35" y="785"/>
                  </a:cubicBezTo>
                  <a:cubicBezTo>
                    <a:pt x="36" y="788"/>
                    <a:pt x="36" y="788"/>
                    <a:pt x="36" y="788"/>
                  </a:cubicBezTo>
                  <a:cubicBezTo>
                    <a:pt x="41" y="786"/>
                    <a:pt x="41" y="786"/>
                    <a:pt x="41" y="786"/>
                  </a:cubicBezTo>
                  <a:cubicBezTo>
                    <a:pt x="43" y="780"/>
                    <a:pt x="43" y="780"/>
                    <a:pt x="43" y="780"/>
                  </a:cubicBezTo>
                  <a:cubicBezTo>
                    <a:pt x="45" y="778"/>
                    <a:pt x="45" y="778"/>
                    <a:pt x="45" y="778"/>
                  </a:cubicBezTo>
                  <a:cubicBezTo>
                    <a:pt x="47" y="773"/>
                    <a:pt x="47" y="773"/>
                    <a:pt x="47" y="773"/>
                  </a:cubicBezTo>
                  <a:cubicBezTo>
                    <a:pt x="48" y="774"/>
                    <a:pt x="48" y="774"/>
                    <a:pt x="48" y="774"/>
                  </a:cubicBezTo>
                  <a:cubicBezTo>
                    <a:pt x="47" y="780"/>
                    <a:pt x="47" y="780"/>
                    <a:pt x="47" y="780"/>
                  </a:cubicBezTo>
                  <a:cubicBezTo>
                    <a:pt x="52" y="777"/>
                    <a:pt x="52" y="777"/>
                    <a:pt x="52" y="777"/>
                  </a:cubicBezTo>
                  <a:cubicBezTo>
                    <a:pt x="52" y="778"/>
                    <a:pt x="52" y="778"/>
                    <a:pt x="52" y="778"/>
                  </a:cubicBezTo>
                  <a:cubicBezTo>
                    <a:pt x="45" y="782"/>
                    <a:pt x="45" y="782"/>
                    <a:pt x="45" y="782"/>
                  </a:cubicBezTo>
                  <a:cubicBezTo>
                    <a:pt x="44" y="788"/>
                    <a:pt x="44" y="788"/>
                    <a:pt x="44" y="788"/>
                  </a:cubicBezTo>
                  <a:cubicBezTo>
                    <a:pt x="38" y="790"/>
                    <a:pt x="38" y="790"/>
                    <a:pt x="38" y="790"/>
                  </a:cubicBezTo>
                  <a:cubicBezTo>
                    <a:pt x="40" y="792"/>
                    <a:pt x="40" y="792"/>
                    <a:pt x="40" y="792"/>
                  </a:cubicBezTo>
                  <a:cubicBezTo>
                    <a:pt x="40" y="792"/>
                    <a:pt x="41" y="790"/>
                    <a:pt x="44" y="791"/>
                  </a:cubicBezTo>
                  <a:cubicBezTo>
                    <a:pt x="46" y="792"/>
                    <a:pt x="41" y="796"/>
                    <a:pt x="41" y="796"/>
                  </a:cubicBezTo>
                  <a:cubicBezTo>
                    <a:pt x="49" y="793"/>
                    <a:pt x="49" y="793"/>
                    <a:pt x="49" y="793"/>
                  </a:cubicBezTo>
                  <a:cubicBezTo>
                    <a:pt x="49" y="793"/>
                    <a:pt x="42" y="797"/>
                    <a:pt x="41" y="798"/>
                  </a:cubicBezTo>
                  <a:cubicBezTo>
                    <a:pt x="39" y="799"/>
                    <a:pt x="36" y="803"/>
                    <a:pt x="36" y="803"/>
                  </a:cubicBezTo>
                  <a:cubicBezTo>
                    <a:pt x="38" y="805"/>
                    <a:pt x="38" y="805"/>
                    <a:pt x="38" y="805"/>
                  </a:cubicBezTo>
                  <a:cubicBezTo>
                    <a:pt x="31" y="807"/>
                    <a:pt x="31" y="807"/>
                    <a:pt x="31" y="807"/>
                  </a:cubicBezTo>
                  <a:cubicBezTo>
                    <a:pt x="34" y="813"/>
                    <a:pt x="34" y="813"/>
                    <a:pt x="34" y="813"/>
                  </a:cubicBezTo>
                  <a:cubicBezTo>
                    <a:pt x="35" y="817"/>
                    <a:pt x="35" y="817"/>
                    <a:pt x="35" y="817"/>
                  </a:cubicBezTo>
                  <a:cubicBezTo>
                    <a:pt x="43" y="813"/>
                    <a:pt x="43" y="813"/>
                    <a:pt x="43" y="813"/>
                  </a:cubicBezTo>
                  <a:cubicBezTo>
                    <a:pt x="50" y="814"/>
                    <a:pt x="50" y="814"/>
                    <a:pt x="50" y="814"/>
                  </a:cubicBezTo>
                  <a:cubicBezTo>
                    <a:pt x="44" y="815"/>
                    <a:pt x="44" y="815"/>
                    <a:pt x="44" y="815"/>
                  </a:cubicBezTo>
                  <a:cubicBezTo>
                    <a:pt x="38" y="819"/>
                    <a:pt x="38" y="819"/>
                    <a:pt x="38" y="819"/>
                  </a:cubicBezTo>
                  <a:cubicBezTo>
                    <a:pt x="38" y="822"/>
                    <a:pt x="38" y="822"/>
                    <a:pt x="38" y="822"/>
                  </a:cubicBezTo>
                  <a:cubicBezTo>
                    <a:pt x="30" y="816"/>
                    <a:pt x="30" y="816"/>
                    <a:pt x="30" y="816"/>
                  </a:cubicBezTo>
                  <a:cubicBezTo>
                    <a:pt x="25" y="820"/>
                    <a:pt x="25" y="820"/>
                    <a:pt x="25" y="820"/>
                  </a:cubicBezTo>
                  <a:cubicBezTo>
                    <a:pt x="25" y="814"/>
                    <a:pt x="25" y="814"/>
                    <a:pt x="25" y="814"/>
                  </a:cubicBezTo>
                  <a:cubicBezTo>
                    <a:pt x="19" y="812"/>
                    <a:pt x="19" y="812"/>
                    <a:pt x="19" y="812"/>
                  </a:cubicBezTo>
                  <a:cubicBezTo>
                    <a:pt x="20" y="820"/>
                    <a:pt x="20" y="820"/>
                    <a:pt x="20" y="820"/>
                  </a:cubicBezTo>
                  <a:cubicBezTo>
                    <a:pt x="18" y="821"/>
                    <a:pt x="18" y="821"/>
                    <a:pt x="18" y="821"/>
                  </a:cubicBezTo>
                  <a:cubicBezTo>
                    <a:pt x="17" y="824"/>
                    <a:pt x="17" y="824"/>
                    <a:pt x="17" y="824"/>
                  </a:cubicBezTo>
                  <a:cubicBezTo>
                    <a:pt x="14" y="829"/>
                    <a:pt x="14" y="829"/>
                    <a:pt x="14" y="829"/>
                  </a:cubicBezTo>
                  <a:cubicBezTo>
                    <a:pt x="14" y="829"/>
                    <a:pt x="18" y="841"/>
                    <a:pt x="23" y="844"/>
                  </a:cubicBezTo>
                  <a:cubicBezTo>
                    <a:pt x="26" y="847"/>
                    <a:pt x="29" y="849"/>
                    <a:pt x="31" y="853"/>
                  </a:cubicBezTo>
                  <a:cubicBezTo>
                    <a:pt x="33" y="857"/>
                    <a:pt x="49" y="863"/>
                    <a:pt x="49" y="863"/>
                  </a:cubicBezTo>
                  <a:cubicBezTo>
                    <a:pt x="50" y="866"/>
                    <a:pt x="50" y="866"/>
                    <a:pt x="50" y="866"/>
                  </a:cubicBezTo>
                  <a:cubicBezTo>
                    <a:pt x="53" y="862"/>
                    <a:pt x="53" y="862"/>
                    <a:pt x="53" y="862"/>
                  </a:cubicBezTo>
                  <a:cubicBezTo>
                    <a:pt x="58" y="865"/>
                    <a:pt x="58" y="865"/>
                    <a:pt x="58" y="865"/>
                  </a:cubicBezTo>
                  <a:cubicBezTo>
                    <a:pt x="48" y="872"/>
                    <a:pt x="48" y="872"/>
                    <a:pt x="48" y="872"/>
                  </a:cubicBezTo>
                  <a:cubicBezTo>
                    <a:pt x="50" y="876"/>
                    <a:pt x="50" y="876"/>
                    <a:pt x="50" y="876"/>
                  </a:cubicBezTo>
                  <a:cubicBezTo>
                    <a:pt x="58" y="876"/>
                    <a:pt x="58" y="876"/>
                    <a:pt x="58" y="876"/>
                  </a:cubicBezTo>
                  <a:cubicBezTo>
                    <a:pt x="56" y="873"/>
                    <a:pt x="56" y="873"/>
                    <a:pt x="56" y="873"/>
                  </a:cubicBezTo>
                  <a:cubicBezTo>
                    <a:pt x="60" y="871"/>
                    <a:pt x="60" y="871"/>
                    <a:pt x="60" y="871"/>
                  </a:cubicBezTo>
                  <a:cubicBezTo>
                    <a:pt x="65" y="873"/>
                    <a:pt x="65" y="873"/>
                    <a:pt x="65" y="873"/>
                  </a:cubicBezTo>
                  <a:cubicBezTo>
                    <a:pt x="60" y="875"/>
                    <a:pt x="60" y="875"/>
                    <a:pt x="60" y="875"/>
                  </a:cubicBezTo>
                  <a:cubicBezTo>
                    <a:pt x="64" y="879"/>
                    <a:pt x="64" y="879"/>
                    <a:pt x="64" y="879"/>
                  </a:cubicBezTo>
                  <a:cubicBezTo>
                    <a:pt x="68" y="877"/>
                    <a:pt x="68" y="877"/>
                    <a:pt x="68" y="877"/>
                  </a:cubicBezTo>
                  <a:cubicBezTo>
                    <a:pt x="68" y="877"/>
                    <a:pt x="74" y="880"/>
                    <a:pt x="80" y="880"/>
                  </a:cubicBezTo>
                  <a:cubicBezTo>
                    <a:pt x="85" y="880"/>
                    <a:pt x="88" y="878"/>
                    <a:pt x="92" y="877"/>
                  </a:cubicBezTo>
                  <a:cubicBezTo>
                    <a:pt x="96" y="876"/>
                    <a:pt x="101" y="870"/>
                    <a:pt x="101" y="870"/>
                  </a:cubicBezTo>
                  <a:cubicBezTo>
                    <a:pt x="101" y="877"/>
                    <a:pt x="101" y="877"/>
                    <a:pt x="101" y="877"/>
                  </a:cubicBezTo>
                  <a:cubicBezTo>
                    <a:pt x="124" y="857"/>
                    <a:pt x="124" y="857"/>
                    <a:pt x="124" y="857"/>
                  </a:cubicBezTo>
                  <a:cubicBezTo>
                    <a:pt x="124" y="853"/>
                    <a:pt x="124" y="853"/>
                    <a:pt x="124" y="853"/>
                  </a:cubicBezTo>
                  <a:cubicBezTo>
                    <a:pt x="142" y="839"/>
                    <a:pt x="142" y="839"/>
                    <a:pt x="142" y="839"/>
                  </a:cubicBezTo>
                  <a:cubicBezTo>
                    <a:pt x="141" y="835"/>
                    <a:pt x="141" y="835"/>
                    <a:pt x="141" y="835"/>
                  </a:cubicBezTo>
                  <a:cubicBezTo>
                    <a:pt x="145" y="836"/>
                    <a:pt x="145" y="836"/>
                    <a:pt x="145" y="836"/>
                  </a:cubicBezTo>
                  <a:cubicBezTo>
                    <a:pt x="150" y="830"/>
                    <a:pt x="150" y="830"/>
                    <a:pt x="150" y="830"/>
                  </a:cubicBezTo>
                  <a:cubicBezTo>
                    <a:pt x="146" y="828"/>
                    <a:pt x="146" y="828"/>
                    <a:pt x="146" y="828"/>
                  </a:cubicBezTo>
                  <a:cubicBezTo>
                    <a:pt x="161" y="817"/>
                    <a:pt x="161" y="817"/>
                    <a:pt x="161" y="817"/>
                  </a:cubicBezTo>
                  <a:cubicBezTo>
                    <a:pt x="156" y="810"/>
                    <a:pt x="156" y="810"/>
                    <a:pt x="156" y="810"/>
                  </a:cubicBezTo>
                  <a:cubicBezTo>
                    <a:pt x="159" y="812"/>
                    <a:pt x="159" y="812"/>
                    <a:pt x="159" y="812"/>
                  </a:cubicBezTo>
                  <a:cubicBezTo>
                    <a:pt x="167" y="821"/>
                    <a:pt x="167" y="821"/>
                    <a:pt x="167" y="821"/>
                  </a:cubicBezTo>
                  <a:cubicBezTo>
                    <a:pt x="180" y="817"/>
                    <a:pt x="180" y="817"/>
                    <a:pt x="180" y="817"/>
                  </a:cubicBezTo>
                  <a:cubicBezTo>
                    <a:pt x="181" y="805"/>
                    <a:pt x="181" y="805"/>
                    <a:pt x="181" y="805"/>
                  </a:cubicBezTo>
                  <a:cubicBezTo>
                    <a:pt x="184" y="808"/>
                    <a:pt x="184" y="808"/>
                    <a:pt x="184" y="808"/>
                  </a:cubicBezTo>
                  <a:cubicBezTo>
                    <a:pt x="188" y="806"/>
                    <a:pt x="188" y="806"/>
                    <a:pt x="188" y="806"/>
                  </a:cubicBezTo>
                  <a:cubicBezTo>
                    <a:pt x="186" y="803"/>
                    <a:pt x="186" y="803"/>
                    <a:pt x="186" y="803"/>
                  </a:cubicBezTo>
                  <a:cubicBezTo>
                    <a:pt x="189" y="803"/>
                    <a:pt x="189" y="803"/>
                    <a:pt x="189" y="803"/>
                  </a:cubicBezTo>
                  <a:cubicBezTo>
                    <a:pt x="188" y="791"/>
                    <a:pt x="188" y="791"/>
                    <a:pt x="188" y="791"/>
                  </a:cubicBezTo>
                  <a:cubicBezTo>
                    <a:pt x="182" y="789"/>
                    <a:pt x="182" y="789"/>
                    <a:pt x="182" y="789"/>
                  </a:cubicBezTo>
                  <a:cubicBezTo>
                    <a:pt x="179" y="782"/>
                    <a:pt x="179" y="782"/>
                    <a:pt x="179" y="782"/>
                  </a:cubicBezTo>
                  <a:cubicBezTo>
                    <a:pt x="183" y="785"/>
                    <a:pt x="183" y="785"/>
                    <a:pt x="183" y="785"/>
                  </a:cubicBezTo>
                  <a:cubicBezTo>
                    <a:pt x="183" y="776"/>
                    <a:pt x="183" y="776"/>
                    <a:pt x="183" y="776"/>
                  </a:cubicBezTo>
                  <a:cubicBezTo>
                    <a:pt x="178" y="771"/>
                    <a:pt x="178" y="771"/>
                    <a:pt x="178" y="771"/>
                  </a:cubicBezTo>
                  <a:cubicBezTo>
                    <a:pt x="181" y="770"/>
                    <a:pt x="181" y="770"/>
                    <a:pt x="181" y="770"/>
                  </a:cubicBezTo>
                  <a:cubicBezTo>
                    <a:pt x="186" y="773"/>
                    <a:pt x="186" y="773"/>
                    <a:pt x="186" y="773"/>
                  </a:cubicBezTo>
                  <a:cubicBezTo>
                    <a:pt x="186" y="785"/>
                    <a:pt x="186" y="785"/>
                    <a:pt x="186" y="785"/>
                  </a:cubicBezTo>
                  <a:cubicBezTo>
                    <a:pt x="186" y="785"/>
                    <a:pt x="191" y="784"/>
                    <a:pt x="192" y="781"/>
                  </a:cubicBezTo>
                  <a:cubicBezTo>
                    <a:pt x="192" y="776"/>
                    <a:pt x="189" y="773"/>
                    <a:pt x="189" y="773"/>
                  </a:cubicBezTo>
                  <a:cubicBezTo>
                    <a:pt x="189" y="773"/>
                    <a:pt x="189" y="767"/>
                    <a:pt x="190" y="762"/>
                  </a:cubicBezTo>
                  <a:cubicBezTo>
                    <a:pt x="190" y="758"/>
                    <a:pt x="197" y="759"/>
                    <a:pt x="199" y="762"/>
                  </a:cubicBezTo>
                  <a:cubicBezTo>
                    <a:pt x="200" y="765"/>
                    <a:pt x="197" y="769"/>
                    <a:pt x="197" y="769"/>
                  </a:cubicBezTo>
                  <a:cubicBezTo>
                    <a:pt x="195" y="764"/>
                    <a:pt x="195" y="764"/>
                    <a:pt x="195" y="764"/>
                  </a:cubicBezTo>
                  <a:cubicBezTo>
                    <a:pt x="193" y="769"/>
                    <a:pt x="193" y="769"/>
                    <a:pt x="193" y="769"/>
                  </a:cubicBezTo>
                  <a:cubicBezTo>
                    <a:pt x="194" y="776"/>
                    <a:pt x="194" y="776"/>
                    <a:pt x="194" y="776"/>
                  </a:cubicBezTo>
                  <a:cubicBezTo>
                    <a:pt x="194" y="788"/>
                    <a:pt x="194" y="788"/>
                    <a:pt x="194" y="788"/>
                  </a:cubicBezTo>
                  <a:cubicBezTo>
                    <a:pt x="192" y="789"/>
                    <a:pt x="192" y="789"/>
                    <a:pt x="192" y="789"/>
                  </a:cubicBezTo>
                  <a:cubicBezTo>
                    <a:pt x="195" y="800"/>
                    <a:pt x="195" y="800"/>
                    <a:pt x="195" y="800"/>
                  </a:cubicBezTo>
                  <a:cubicBezTo>
                    <a:pt x="198" y="798"/>
                    <a:pt x="198" y="798"/>
                    <a:pt x="198" y="798"/>
                  </a:cubicBezTo>
                  <a:cubicBezTo>
                    <a:pt x="199" y="809"/>
                    <a:pt x="199" y="809"/>
                    <a:pt x="199" y="809"/>
                  </a:cubicBezTo>
                  <a:cubicBezTo>
                    <a:pt x="208" y="810"/>
                    <a:pt x="208" y="810"/>
                    <a:pt x="208" y="810"/>
                  </a:cubicBezTo>
                  <a:cubicBezTo>
                    <a:pt x="211" y="808"/>
                    <a:pt x="211" y="808"/>
                    <a:pt x="211" y="808"/>
                  </a:cubicBezTo>
                  <a:cubicBezTo>
                    <a:pt x="212" y="814"/>
                    <a:pt x="212" y="814"/>
                    <a:pt x="212" y="814"/>
                  </a:cubicBezTo>
                  <a:cubicBezTo>
                    <a:pt x="212" y="814"/>
                    <a:pt x="220" y="809"/>
                    <a:pt x="221" y="814"/>
                  </a:cubicBezTo>
                  <a:cubicBezTo>
                    <a:pt x="222" y="819"/>
                    <a:pt x="219" y="828"/>
                    <a:pt x="223" y="828"/>
                  </a:cubicBezTo>
                  <a:cubicBezTo>
                    <a:pt x="227" y="828"/>
                    <a:pt x="228" y="822"/>
                    <a:pt x="230" y="815"/>
                  </a:cubicBezTo>
                  <a:cubicBezTo>
                    <a:pt x="232" y="808"/>
                    <a:pt x="236" y="800"/>
                    <a:pt x="236" y="800"/>
                  </a:cubicBezTo>
                  <a:cubicBezTo>
                    <a:pt x="236" y="800"/>
                    <a:pt x="227" y="782"/>
                    <a:pt x="230" y="780"/>
                  </a:cubicBezTo>
                  <a:cubicBezTo>
                    <a:pt x="232" y="776"/>
                    <a:pt x="238" y="777"/>
                    <a:pt x="238" y="773"/>
                  </a:cubicBezTo>
                  <a:cubicBezTo>
                    <a:pt x="239" y="768"/>
                    <a:pt x="232" y="767"/>
                    <a:pt x="237" y="764"/>
                  </a:cubicBezTo>
                  <a:cubicBezTo>
                    <a:pt x="241" y="760"/>
                    <a:pt x="252" y="766"/>
                    <a:pt x="256" y="754"/>
                  </a:cubicBezTo>
                  <a:cubicBezTo>
                    <a:pt x="259" y="741"/>
                    <a:pt x="255" y="738"/>
                    <a:pt x="256" y="734"/>
                  </a:cubicBezTo>
                  <a:cubicBezTo>
                    <a:pt x="257" y="729"/>
                    <a:pt x="265" y="733"/>
                    <a:pt x="262" y="725"/>
                  </a:cubicBezTo>
                  <a:cubicBezTo>
                    <a:pt x="260" y="718"/>
                    <a:pt x="254" y="704"/>
                    <a:pt x="254" y="704"/>
                  </a:cubicBezTo>
                  <a:cubicBezTo>
                    <a:pt x="252" y="695"/>
                    <a:pt x="252" y="695"/>
                    <a:pt x="252" y="695"/>
                  </a:cubicBezTo>
                  <a:cubicBezTo>
                    <a:pt x="247" y="689"/>
                    <a:pt x="247" y="689"/>
                    <a:pt x="247" y="689"/>
                  </a:cubicBezTo>
                  <a:cubicBezTo>
                    <a:pt x="256" y="686"/>
                    <a:pt x="256" y="686"/>
                    <a:pt x="256" y="686"/>
                  </a:cubicBezTo>
                  <a:cubicBezTo>
                    <a:pt x="256" y="686"/>
                    <a:pt x="264" y="692"/>
                    <a:pt x="266" y="680"/>
                  </a:cubicBezTo>
                  <a:cubicBezTo>
                    <a:pt x="270" y="668"/>
                    <a:pt x="269" y="664"/>
                    <a:pt x="265" y="660"/>
                  </a:cubicBezTo>
                  <a:cubicBezTo>
                    <a:pt x="261" y="657"/>
                    <a:pt x="256" y="654"/>
                    <a:pt x="256" y="654"/>
                  </a:cubicBezTo>
                  <a:cubicBezTo>
                    <a:pt x="246" y="644"/>
                    <a:pt x="246" y="644"/>
                    <a:pt x="246" y="644"/>
                  </a:cubicBezTo>
                  <a:cubicBezTo>
                    <a:pt x="252" y="609"/>
                    <a:pt x="252" y="609"/>
                    <a:pt x="252" y="609"/>
                  </a:cubicBezTo>
                  <a:cubicBezTo>
                    <a:pt x="244" y="586"/>
                    <a:pt x="244" y="586"/>
                    <a:pt x="244" y="586"/>
                  </a:cubicBezTo>
                  <a:cubicBezTo>
                    <a:pt x="247" y="578"/>
                    <a:pt x="247" y="578"/>
                    <a:pt x="247" y="578"/>
                  </a:cubicBezTo>
                  <a:cubicBezTo>
                    <a:pt x="244" y="567"/>
                    <a:pt x="244" y="567"/>
                    <a:pt x="244" y="567"/>
                  </a:cubicBezTo>
                  <a:cubicBezTo>
                    <a:pt x="248" y="561"/>
                    <a:pt x="248" y="561"/>
                    <a:pt x="248" y="561"/>
                  </a:cubicBezTo>
                  <a:cubicBezTo>
                    <a:pt x="241" y="542"/>
                    <a:pt x="241" y="542"/>
                    <a:pt x="241" y="542"/>
                  </a:cubicBezTo>
                  <a:cubicBezTo>
                    <a:pt x="249" y="531"/>
                    <a:pt x="249" y="531"/>
                    <a:pt x="249" y="531"/>
                  </a:cubicBezTo>
                  <a:cubicBezTo>
                    <a:pt x="246" y="522"/>
                    <a:pt x="246" y="522"/>
                    <a:pt x="246" y="522"/>
                  </a:cubicBezTo>
                  <a:cubicBezTo>
                    <a:pt x="246" y="522"/>
                    <a:pt x="258" y="494"/>
                    <a:pt x="270" y="491"/>
                  </a:cubicBezTo>
                  <a:cubicBezTo>
                    <a:pt x="280" y="488"/>
                    <a:pt x="300" y="494"/>
                    <a:pt x="300" y="494"/>
                  </a:cubicBezTo>
                  <a:cubicBezTo>
                    <a:pt x="305" y="482"/>
                    <a:pt x="305" y="482"/>
                    <a:pt x="305" y="482"/>
                  </a:cubicBezTo>
                  <a:cubicBezTo>
                    <a:pt x="304" y="467"/>
                    <a:pt x="304" y="467"/>
                    <a:pt x="304" y="467"/>
                  </a:cubicBezTo>
                  <a:cubicBezTo>
                    <a:pt x="290" y="457"/>
                    <a:pt x="290" y="457"/>
                    <a:pt x="290" y="457"/>
                  </a:cubicBezTo>
                  <a:cubicBezTo>
                    <a:pt x="309" y="425"/>
                    <a:pt x="309" y="425"/>
                    <a:pt x="309" y="425"/>
                  </a:cubicBezTo>
                  <a:cubicBezTo>
                    <a:pt x="310" y="415"/>
                    <a:pt x="310" y="415"/>
                    <a:pt x="310" y="415"/>
                  </a:cubicBezTo>
                  <a:cubicBezTo>
                    <a:pt x="314" y="410"/>
                    <a:pt x="314" y="410"/>
                    <a:pt x="314" y="410"/>
                  </a:cubicBezTo>
                  <a:cubicBezTo>
                    <a:pt x="313" y="390"/>
                    <a:pt x="313" y="390"/>
                    <a:pt x="313" y="390"/>
                  </a:cubicBezTo>
                  <a:cubicBezTo>
                    <a:pt x="315" y="378"/>
                    <a:pt x="315" y="378"/>
                    <a:pt x="315" y="378"/>
                  </a:cubicBezTo>
                  <a:cubicBezTo>
                    <a:pt x="311" y="358"/>
                    <a:pt x="311" y="358"/>
                    <a:pt x="311" y="358"/>
                  </a:cubicBezTo>
                  <a:cubicBezTo>
                    <a:pt x="324" y="356"/>
                    <a:pt x="324" y="356"/>
                    <a:pt x="324" y="356"/>
                  </a:cubicBezTo>
                  <a:cubicBezTo>
                    <a:pt x="337" y="346"/>
                    <a:pt x="337" y="346"/>
                    <a:pt x="337" y="346"/>
                  </a:cubicBezTo>
                  <a:cubicBezTo>
                    <a:pt x="334" y="333"/>
                    <a:pt x="334" y="333"/>
                    <a:pt x="334" y="333"/>
                  </a:cubicBezTo>
                  <a:cubicBezTo>
                    <a:pt x="334" y="333"/>
                    <a:pt x="339" y="332"/>
                    <a:pt x="341" y="326"/>
                  </a:cubicBezTo>
                  <a:cubicBezTo>
                    <a:pt x="343" y="319"/>
                    <a:pt x="341" y="314"/>
                    <a:pt x="347" y="308"/>
                  </a:cubicBezTo>
                  <a:cubicBezTo>
                    <a:pt x="355" y="300"/>
                    <a:pt x="361" y="298"/>
                    <a:pt x="359" y="292"/>
                  </a:cubicBezTo>
                  <a:cubicBezTo>
                    <a:pt x="358" y="284"/>
                    <a:pt x="351" y="273"/>
                    <a:pt x="351" y="273"/>
                  </a:cubicBezTo>
                  <a:cubicBezTo>
                    <a:pt x="351" y="266"/>
                    <a:pt x="351" y="266"/>
                    <a:pt x="351" y="266"/>
                  </a:cubicBezTo>
                  <a:cubicBezTo>
                    <a:pt x="351" y="266"/>
                    <a:pt x="359" y="268"/>
                    <a:pt x="360" y="263"/>
                  </a:cubicBezTo>
                  <a:cubicBezTo>
                    <a:pt x="360" y="258"/>
                    <a:pt x="364" y="241"/>
                    <a:pt x="364" y="241"/>
                  </a:cubicBezTo>
                  <a:cubicBezTo>
                    <a:pt x="378" y="226"/>
                    <a:pt x="378" y="226"/>
                    <a:pt x="378" y="226"/>
                  </a:cubicBezTo>
                  <a:cubicBezTo>
                    <a:pt x="394" y="234"/>
                    <a:pt x="394" y="234"/>
                    <a:pt x="394" y="234"/>
                  </a:cubicBezTo>
                  <a:cubicBezTo>
                    <a:pt x="394" y="234"/>
                    <a:pt x="397" y="223"/>
                    <a:pt x="399" y="218"/>
                  </a:cubicBezTo>
                  <a:cubicBezTo>
                    <a:pt x="400" y="213"/>
                    <a:pt x="397" y="198"/>
                    <a:pt x="397" y="198"/>
                  </a:cubicBezTo>
                  <a:cubicBezTo>
                    <a:pt x="405" y="193"/>
                    <a:pt x="405" y="193"/>
                    <a:pt x="405" y="193"/>
                  </a:cubicBezTo>
                  <a:cubicBezTo>
                    <a:pt x="409" y="198"/>
                    <a:pt x="409" y="198"/>
                    <a:pt x="409" y="198"/>
                  </a:cubicBezTo>
                  <a:cubicBezTo>
                    <a:pt x="421" y="195"/>
                    <a:pt x="421" y="195"/>
                    <a:pt x="421" y="195"/>
                  </a:cubicBezTo>
                  <a:cubicBezTo>
                    <a:pt x="443" y="205"/>
                    <a:pt x="443" y="205"/>
                    <a:pt x="443" y="205"/>
                  </a:cubicBezTo>
                  <a:cubicBezTo>
                    <a:pt x="450" y="195"/>
                    <a:pt x="450" y="195"/>
                    <a:pt x="450" y="195"/>
                  </a:cubicBezTo>
                  <a:cubicBezTo>
                    <a:pt x="442" y="191"/>
                    <a:pt x="442" y="191"/>
                    <a:pt x="442" y="191"/>
                  </a:cubicBezTo>
                  <a:cubicBezTo>
                    <a:pt x="442" y="191"/>
                    <a:pt x="450" y="182"/>
                    <a:pt x="449" y="174"/>
                  </a:cubicBezTo>
                  <a:cubicBezTo>
                    <a:pt x="448" y="168"/>
                    <a:pt x="441" y="159"/>
                    <a:pt x="441" y="159"/>
                  </a:cubicBezTo>
                  <a:cubicBezTo>
                    <a:pt x="453" y="157"/>
                    <a:pt x="453" y="157"/>
                    <a:pt x="453" y="157"/>
                  </a:cubicBezTo>
                  <a:cubicBezTo>
                    <a:pt x="455" y="154"/>
                    <a:pt x="455" y="154"/>
                    <a:pt x="455" y="154"/>
                  </a:cubicBezTo>
                  <a:cubicBezTo>
                    <a:pt x="455" y="154"/>
                    <a:pt x="464" y="159"/>
                    <a:pt x="466" y="157"/>
                  </a:cubicBezTo>
                  <a:cubicBezTo>
                    <a:pt x="467" y="155"/>
                    <a:pt x="459" y="148"/>
                    <a:pt x="465" y="144"/>
                  </a:cubicBezTo>
                  <a:cubicBezTo>
                    <a:pt x="469" y="139"/>
                    <a:pt x="478" y="142"/>
                    <a:pt x="478" y="142"/>
                  </a:cubicBezTo>
                  <a:cubicBezTo>
                    <a:pt x="478" y="142"/>
                    <a:pt x="485" y="152"/>
                    <a:pt x="490" y="157"/>
                  </a:cubicBezTo>
                  <a:cubicBezTo>
                    <a:pt x="497" y="163"/>
                    <a:pt x="499" y="172"/>
                    <a:pt x="499" y="172"/>
                  </a:cubicBezTo>
                  <a:cubicBezTo>
                    <a:pt x="504" y="171"/>
                    <a:pt x="504" y="171"/>
                    <a:pt x="504" y="171"/>
                  </a:cubicBezTo>
                  <a:cubicBezTo>
                    <a:pt x="515" y="171"/>
                    <a:pt x="515" y="171"/>
                    <a:pt x="515" y="171"/>
                  </a:cubicBezTo>
                  <a:cubicBezTo>
                    <a:pt x="522" y="175"/>
                    <a:pt x="522" y="175"/>
                    <a:pt x="522" y="175"/>
                  </a:cubicBezTo>
                  <a:cubicBezTo>
                    <a:pt x="531" y="169"/>
                    <a:pt x="531" y="169"/>
                    <a:pt x="531" y="169"/>
                  </a:cubicBezTo>
                  <a:cubicBezTo>
                    <a:pt x="531" y="169"/>
                    <a:pt x="533" y="161"/>
                    <a:pt x="539" y="161"/>
                  </a:cubicBezTo>
                  <a:cubicBezTo>
                    <a:pt x="544" y="161"/>
                    <a:pt x="546" y="166"/>
                    <a:pt x="546" y="166"/>
                  </a:cubicBezTo>
                  <a:cubicBezTo>
                    <a:pt x="558" y="167"/>
                    <a:pt x="558" y="167"/>
                    <a:pt x="558" y="167"/>
                  </a:cubicBezTo>
                  <a:cubicBezTo>
                    <a:pt x="565" y="174"/>
                    <a:pt x="565" y="174"/>
                    <a:pt x="565" y="174"/>
                  </a:cubicBezTo>
                  <a:cubicBezTo>
                    <a:pt x="565" y="174"/>
                    <a:pt x="567" y="161"/>
                    <a:pt x="570" y="157"/>
                  </a:cubicBezTo>
                  <a:cubicBezTo>
                    <a:pt x="572" y="154"/>
                    <a:pt x="575" y="150"/>
                    <a:pt x="575" y="144"/>
                  </a:cubicBezTo>
                  <a:cubicBezTo>
                    <a:pt x="574" y="139"/>
                    <a:pt x="572" y="130"/>
                    <a:pt x="572" y="130"/>
                  </a:cubicBezTo>
                  <a:cubicBezTo>
                    <a:pt x="574" y="97"/>
                    <a:pt x="574" y="97"/>
                    <a:pt x="574" y="97"/>
                  </a:cubicBezTo>
                  <a:cubicBezTo>
                    <a:pt x="577" y="93"/>
                    <a:pt x="577" y="93"/>
                    <a:pt x="577" y="93"/>
                  </a:cubicBezTo>
                  <a:cubicBezTo>
                    <a:pt x="577" y="93"/>
                    <a:pt x="576" y="81"/>
                    <a:pt x="582" y="79"/>
                  </a:cubicBezTo>
                  <a:cubicBezTo>
                    <a:pt x="588" y="76"/>
                    <a:pt x="595" y="78"/>
                    <a:pt x="595" y="78"/>
                  </a:cubicBezTo>
                  <a:cubicBezTo>
                    <a:pt x="595" y="78"/>
                    <a:pt x="604" y="66"/>
                    <a:pt x="610" y="65"/>
                  </a:cubicBezTo>
                  <a:cubicBezTo>
                    <a:pt x="616" y="64"/>
                    <a:pt x="625" y="77"/>
                    <a:pt x="625" y="77"/>
                  </a:cubicBezTo>
                  <a:cubicBezTo>
                    <a:pt x="648" y="80"/>
                    <a:pt x="648" y="80"/>
                    <a:pt x="648" y="80"/>
                  </a:cubicBezTo>
                  <a:cubicBezTo>
                    <a:pt x="655" y="91"/>
                    <a:pt x="655" y="91"/>
                    <a:pt x="655" y="91"/>
                  </a:cubicBezTo>
                  <a:cubicBezTo>
                    <a:pt x="655" y="91"/>
                    <a:pt x="647" y="105"/>
                    <a:pt x="647" y="110"/>
                  </a:cubicBezTo>
                  <a:cubicBezTo>
                    <a:pt x="647" y="116"/>
                    <a:pt x="650" y="121"/>
                    <a:pt x="650" y="121"/>
                  </a:cubicBezTo>
                  <a:cubicBezTo>
                    <a:pt x="650" y="121"/>
                    <a:pt x="654" y="125"/>
                    <a:pt x="656" y="123"/>
                  </a:cubicBezTo>
                  <a:cubicBezTo>
                    <a:pt x="659" y="121"/>
                    <a:pt x="658" y="107"/>
                    <a:pt x="658" y="107"/>
                  </a:cubicBezTo>
                  <a:cubicBezTo>
                    <a:pt x="658" y="107"/>
                    <a:pt x="655" y="108"/>
                    <a:pt x="656" y="105"/>
                  </a:cubicBezTo>
                  <a:cubicBezTo>
                    <a:pt x="657" y="102"/>
                    <a:pt x="661" y="102"/>
                    <a:pt x="663" y="100"/>
                  </a:cubicBezTo>
                  <a:cubicBezTo>
                    <a:pt x="666" y="98"/>
                    <a:pt x="665" y="93"/>
                    <a:pt x="666" y="93"/>
                  </a:cubicBezTo>
                  <a:cubicBezTo>
                    <a:pt x="668" y="92"/>
                    <a:pt x="674" y="94"/>
                    <a:pt x="674" y="90"/>
                  </a:cubicBezTo>
                  <a:cubicBezTo>
                    <a:pt x="674" y="85"/>
                    <a:pt x="669" y="78"/>
                    <a:pt x="669" y="78"/>
                  </a:cubicBezTo>
                  <a:cubicBezTo>
                    <a:pt x="669" y="78"/>
                    <a:pt x="673" y="78"/>
                    <a:pt x="675" y="79"/>
                  </a:cubicBezTo>
                  <a:cubicBezTo>
                    <a:pt x="678" y="79"/>
                    <a:pt x="685" y="87"/>
                    <a:pt x="687" y="80"/>
                  </a:cubicBezTo>
                  <a:cubicBezTo>
                    <a:pt x="690" y="74"/>
                    <a:pt x="685" y="71"/>
                    <a:pt x="685" y="71"/>
                  </a:cubicBezTo>
                  <a:close/>
                  <a:moveTo>
                    <a:pt x="8" y="787"/>
                  </a:moveTo>
                  <a:cubicBezTo>
                    <a:pt x="8" y="787"/>
                    <a:pt x="7" y="793"/>
                    <a:pt x="8" y="794"/>
                  </a:cubicBezTo>
                  <a:cubicBezTo>
                    <a:pt x="9" y="796"/>
                    <a:pt x="6" y="800"/>
                    <a:pt x="6" y="800"/>
                  </a:cubicBezTo>
                  <a:cubicBezTo>
                    <a:pt x="9" y="800"/>
                    <a:pt x="9" y="800"/>
                    <a:pt x="9" y="800"/>
                  </a:cubicBezTo>
                  <a:cubicBezTo>
                    <a:pt x="11" y="798"/>
                    <a:pt x="11" y="798"/>
                    <a:pt x="11" y="798"/>
                  </a:cubicBezTo>
                  <a:cubicBezTo>
                    <a:pt x="11" y="792"/>
                    <a:pt x="11" y="792"/>
                    <a:pt x="11" y="792"/>
                  </a:cubicBezTo>
                  <a:cubicBezTo>
                    <a:pt x="10" y="785"/>
                    <a:pt x="10" y="785"/>
                    <a:pt x="10" y="785"/>
                  </a:cubicBezTo>
                  <a:lnTo>
                    <a:pt x="8" y="787"/>
                  </a:lnTo>
                  <a:close/>
                  <a:moveTo>
                    <a:pt x="27" y="805"/>
                  </a:moveTo>
                  <a:cubicBezTo>
                    <a:pt x="18" y="803"/>
                    <a:pt x="18" y="803"/>
                    <a:pt x="18" y="803"/>
                  </a:cubicBezTo>
                  <a:cubicBezTo>
                    <a:pt x="26" y="808"/>
                    <a:pt x="26" y="808"/>
                    <a:pt x="26" y="808"/>
                  </a:cubicBezTo>
                  <a:lnTo>
                    <a:pt x="27" y="805"/>
                  </a:lnTo>
                  <a:close/>
                  <a:moveTo>
                    <a:pt x="36" y="794"/>
                  </a:moveTo>
                  <a:cubicBezTo>
                    <a:pt x="32" y="794"/>
                    <a:pt x="32" y="794"/>
                    <a:pt x="32" y="794"/>
                  </a:cubicBezTo>
                  <a:cubicBezTo>
                    <a:pt x="30" y="799"/>
                    <a:pt x="30" y="799"/>
                    <a:pt x="30" y="799"/>
                  </a:cubicBezTo>
                  <a:cubicBezTo>
                    <a:pt x="38" y="798"/>
                    <a:pt x="38" y="798"/>
                    <a:pt x="38" y="798"/>
                  </a:cubicBezTo>
                  <a:lnTo>
                    <a:pt x="36" y="794"/>
                  </a:lnTo>
                  <a:close/>
                  <a:moveTo>
                    <a:pt x="16" y="750"/>
                  </a:moveTo>
                  <a:cubicBezTo>
                    <a:pt x="16" y="753"/>
                    <a:pt x="16" y="753"/>
                    <a:pt x="16" y="753"/>
                  </a:cubicBezTo>
                  <a:cubicBezTo>
                    <a:pt x="14" y="754"/>
                    <a:pt x="14" y="754"/>
                    <a:pt x="14" y="754"/>
                  </a:cubicBezTo>
                  <a:cubicBezTo>
                    <a:pt x="14" y="754"/>
                    <a:pt x="16" y="762"/>
                    <a:pt x="20" y="762"/>
                  </a:cubicBezTo>
                  <a:cubicBezTo>
                    <a:pt x="26" y="762"/>
                    <a:pt x="22" y="753"/>
                    <a:pt x="22" y="753"/>
                  </a:cubicBezTo>
                  <a:cubicBezTo>
                    <a:pt x="17" y="750"/>
                    <a:pt x="17" y="750"/>
                    <a:pt x="17" y="750"/>
                  </a:cubicBezTo>
                  <a:lnTo>
                    <a:pt x="16" y="750"/>
                  </a:lnTo>
                  <a:close/>
                  <a:moveTo>
                    <a:pt x="15" y="768"/>
                  </a:moveTo>
                  <a:cubicBezTo>
                    <a:pt x="17" y="766"/>
                    <a:pt x="17" y="766"/>
                    <a:pt x="17" y="766"/>
                  </a:cubicBezTo>
                  <a:cubicBezTo>
                    <a:pt x="15" y="762"/>
                    <a:pt x="15" y="762"/>
                    <a:pt x="15" y="762"/>
                  </a:cubicBezTo>
                  <a:cubicBezTo>
                    <a:pt x="15" y="758"/>
                    <a:pt x="15" y="758"/>
                    <a:pt x="15" y="758"/>
                  </a:cubicBezTo>
                  <a:cubicBezTo>
                    <a:pt x="11" y="756"/>
                    <a:pt x="11" y="756"/>
                    <a:pt x="11" y="756"/>
                  </a:cubicBezTo>
                  <a:cubicBezTo>
                    <a:pt x="11" y="757"/>
                    <a:pt x="11" y="757"/>
                    <a:pt x="11" y="757"/>
                  </a:cubicBezTo>
                  <a:cubicBezTo>
                    <a:pt x="11" y="757"/>
                    <a:pt x="10" y="758"/>
                    <a:pt x="9" y="760"/>
                  </a:cubicBezTo>
                  <a:cubicBezTo>
                    <a:pt x="8" y="762"/>
                    <a:pt x="12" y="764"/>
                    <a:pt x="12" y="764"/>
                  </a:cubicBezTo>
                  <a:cubicBezTo>
                    <a:pt x="9" y="767"/>
                    <a:pt x="9" y="767"/>
                    <a:pt x="9" y="767"/>
                  </a:cubicBezTo>
                  <a:cubicBezTo>
                    <a:pt x="9" y="773"/>
                    <a:pt x="9" y="773"/>
                    <a:pt x="9" y="773"/>
                  </a:cubicBezTo>
                  <a:cubicBezTo>
                    <a:pt x="13" y="772"/>
                    <a:pt x="13" y="772"/>
                    <a:pt x="13" y="772"/>
                  </a:cubicBezTo>
                  <a:cubicBezTo>
                    <a:pt x="10" y="767"/>
                    <a:pt x="10" y="767"/>
                    <a:pt x="10" y="767"/>
                  </a:cubicBezTo>
                  <a:cubicBezTo>
                    <a:pt x="14" y="764"/>
                    <a:pt x="14" y="764"/>
                    <a:pt x="14" y="764"/>
                  </a:cubicBezTo>
                  <a:cubicBezTo>
                    <a:pt x="15" y="764"/>
                    <a:pt x="15" y="764"/>
                    <a:pt x="15" y="764"/>
                  </a:cubicBezTo>
                  <a:cubicBezTo>
                    <a:pt x="14" y="766"/>
                    <a:pt x="14" y="766"/>
                    <a:pt x="14" y="766"/>
                  </a:cubicBezTo>
                  <a:lnTo>
                    <a:pt x="15" y="768"/>
                  </a:lnTo>
                  <a:close/>
                  <a:moveTo>
                    <a:pt x="29" y="766"/>
                  </a:moveTo>
                  <a:cubicBezTo>
                    <a:pt x="33" y="764"/>
                    <a:pt x="33" y="764"/>
                    <a:pt x="33" y="764"/>
                  </a:cubicBezTo>
                  <a:cubicBezTo>
                    <a:pt x="27" y="759"/>
                    <a:pt x="27" y="759"/>
                    <a:pt x="27" y="759"/>
                  </a:cubicBezTo>
                  <a:cubicBezTo>
                    <a:pt x="25" y="761"/>
                    <a:pt x="25" y="761"/>
                    <a:pt x="25" y="761"/>
                  </a:cubicBezTo>
                  <a:lnTo>
                    <a:pt x="29" y="766"/>
                  </a:lnTo>
                  <a:close/>
                  <a:moveTo>
                    <a:pt x="28" y="743"/>
                  </a:moveTo>
                  <a:cubicBezTo>
                    <a:pt x="23" y="744"/>
                    <a:pt x="23" y="744"/>
                    <a:pt x="23" y="744"/>
                  </a:cubicBezTo>
                  <a:cubicBezTo>
                    <a:pt x="23" y="747"/>
                    <a:pt x="23" y="747"/>
                    <a:pt x="23" y="747"/>
                  </a:cubicBezTo>
                  <a:cubicBezTo>
                    <a:pt x="20" y="749"/>
                    <a:pt x="20" y="749"/>
                    <a:pt x="20" y="749"/>
                  </a:cubicBezTo>
                  <a:cubicBezTo>
                    <a:pt x="23" y="751"/>
                    <a:pt x="23" y="751"/>
                    <a:pt x="23" y="751"/>
                  </a:cubicBezTo>
                  <a:cubicBezTo>
                    <a:pt x="25" y="754"/>
                    <a:pt x="25" y="754"/>
                    <a:pt x="25" y="754"/>
                  </a:cubicBezTo>
                  <a:cubicBezTo>
                    <a:pt x="27" y="754"/>
                    <a:pt x="27" y="754"/>
                    <a:pt x="27" y="754"/>
                  </a:cubicBezTo>
                  <a:cubicBezTo>
                    <a:pt x="27" y="751"/>
                    <a:pt x="27" y="751"/>
                    <a:pt x="27" y="751"/>
                  </a:cubicBezTo>
                  <a:cubicBezTo>
                    <a:pt x="29" y="749"/>
                    <a:pt x="29" y="749"/>
                    <a:pt x="29" y="749"/>
                  </a:cubicBezTo>
                  <a:lnTo>
                    <a:pt x="28" y="743"/>
                  </a:lnTo>
                  <a:close/>
                  <a:moveTo>
                    <a:pt x="19" y="743"/>
                  </a:moveTo>
                  <a:cubicBezTo>
                    <a:pt x="16" y="746"/>
                    <a:pt x="19" y="747"/>
                    <a:pt x="20" y="746"/>
                  </a:cubicBezTo>
                  <a:cubicBezTo>
                    <a:pt x="23" y="744"/>
                    <a:pt x="22" y="740"/>
                    <a:pt x="19" y="743"/>
                  </a:cubicBezTo>
                  <a:close/>
                  <a:moveTo>
                    <a:pt x="10" y="738"/>
                  </a:moveTo>
                  <a:cubicBezTo>
                    <a:pt x="11" y="740"/>
                    <a:pt x="11" y="740"/>
                    <a:pt x="11" y="740"/>
                  </a:cubicBezTo>
                  <a:cubicBezTo>
                    <a:pt x="12" y="740"/>
                    <a:pt x="12" y="740"/>
                    <a:pt x="12" y="740"/>
                  </a:cubicBezTo>
                  <a:cubicBezTo>
                    <a:pt x="14" y="743"/>
                    <a:pt x="14" y="743"/>
                    <a:pt x="14" y="743"/>
                  </a:cubicBezTo>
                  <a:cubicBezTo>
                    <a:pt x="12" y="745"/>
                    <a:pt x="12" y="745"/>
                    <a:pt x="12" y="745"/>
                  </a:cubicBezTo>
                  <a:cubicBezTo>
                    <a:pt x="15" y="746"/>
                    <a:pt x="15" y="746"/>
                    <a:pt x="15" y="746"/>
                  </a:cubicBezTo>
                  <a:cubicBezTo>
                    <a:pt x="16" y="742"/>
                    <a:pt x="16" y="742"/>
                    <a:pt x="16" y="742"/>
                  </a:cubicBezTo>
                  <a:cubicBezTo>
                    <a:pt x="12" y="737"/>
                    <a:pt x="12" y="737"/>
                    <a:pt x="12" y="737"/>
                  </a:cubicBezTo>
                  <a:lnTo>
                    <a:pt x="10" y="738"/>
                  </a:lnTo>
                  <a:close/>
                  <a:moveTo>
                    <a:pt x="13" y="749"/>
                  </a:moveTo>
                  <a:cubicBezTo>
                    <a:pt x="11" y="746"/>
                    <a:pt x="11" y="746"/>
                    <a:pt x="11" y="746"/>
                  </a:cubicBezTo>
                  <a:cubicBezTo>
                    <a:pt x="8" y="749"/>
                    <a:pt x="8" y="749"/>
                    <a:pt x="8" y="749"/>
                  </a:cubicBezTo>
                  <a:cubicBezTo>
                    <a:pt x="9" y="751"/>
                    <a:pt x="9" y="751"/>
                    <a:pt x="9" y="751"/>
                  </a:cubicBezTo>
                  <a:lnTo>
                    <a:pt x="13" y="749"/>
                  </a:lnTo>
                  <a:close/>
                  <a:moveTo>
                    <a:pt x="41" y="738"/>
                  </a:moveTo>
                  <a:cubicBezTo>
                    <a:pt x="39" y="740"/>
                    <a:pt x="39" y="740"/>
                    <a:pt x="39" y="740"/>
                  </a:cubicBezTo>
                  <a:cubicBezTo>
                    <a:pt x="40" y="744"/>
                    <a:pt x="40" y="744"/>
                    <a:pt x="40" y="744"/>
                  </a:cubicBezTo>
                  <a:cubicBezTo>
                    <a:pt x="43" y="741"/>
                    <a:pt x="43" y="741"/>
                    <a:pt x="43" y="741"/>
                  </a:cubicBezTo>
                  <a:lnTo>
                    <a:pt x="41" y="738"/>
                  </a:lnTo>
                  <a:close/>
                  <a:moveTo>
                    <a:pt x="9" y="733"/>
                  </a:moveTo>
                  <a:cubicBezTo>
                    <a:pt x="11" y="734"/>
                    <a:pt x="13" y="734"/>
                    <a:pt x="13" y="734"/>
                  </a:cubicBezTo>
                  <a:cubicBezTo>
                    <a:pt x="11" y="729"/>
                    <a:pt x="11" y="729"/>
                    <a:pt x="11" y="729"/>
                  </a:cubicBezTo>
                  <a:cubicBezTo>
                    <a:pt x="13" y="727"/>
                    <a:pt x="13" y="727"/>
                    <a:pt x="13" y="727"/>
                  </a:cubicBezTo>
                  <a:cubicBezTo>
                    <a:pt x="10" y="719"/>
                    <a:pt x="10" y="719"/>
                    <a:pt x="10" y="719"/>
                  </a:cubicBezTo>
                  <a:cubicBezTo>
                    <a:pt x="9" y="722"/>
                    <a:pt x="9" y="722"/>
                    <a:pt x="9" y="722"/>
                  </a:cubicBezTo>
                  <a:cubicBezTo>
                    <a:pt x="11" y="726"/>
                    <a:pt x="11" y="726"/>
                    <a:pt x="11" y="726"/>
                  </a:cubicBezTo>
                  <a:cubicBezTo>
                    <a:pt x="7" y="727"/>
                    <a:pt x="7" y="727"/>
                    <a:pt x="7" y="727"/>
                  </a:cubicBezTo>
                  <a:cubicBezTo>
                    <a:pt x="7" y="727"/>
                    <a:pt x="7" y="731"/>
                    <a:pt x="9" y="733"/>
                  </a:cubicBezTo>
                  <a:close/>
                  <a:moveTo>
                    <a:pt x="16" y="715"/>
                  </a:moveTo>
                  <a:cubicBezTo>
                    <a:pt x="10" y="711"/>
                    <a:pt x="10" y="711"/>
                    <a:pt x="10" y="711"/>
                  </a:cubicBezTo>
                  <a:cubicBezTo>
                    <a:pt x="9" y="712"/>
                    <a:pt x="9" y="712"/>
                    <a:pt x="9" y="712"/>
                  </a:cubicBezTo>
                  <a:cubicBezTo>
                    <a:pt x="12" y="714"/>
                    <a:pt x="12" y="714"/>
                    <a:pt x="12" y="714"/>
                  </a:cubicBezTo>
                  <a:cubicBezTo>
                    <a:pt x="12" y="718"/>
                    <a:pt x="12" y="718"/>
                    <a:pt x="12" y="718"/>
                  </a:cubicBezTo>
                  <a:cubicBezTo>
                    <a:pt x="14" y="721"/>
                    <a:pt x="14" y="721"/>
                    <a:pt x="14" y="721"/>
                  </a:cubicBezTo>
                  <a:cubicBezTo>
                    <a:pt x="17" y="721"/>
                    <a:pt x="17" y="721"/>
                    <a:pt x="17" y="721"/>
                  </a:cubicBezTo>
                  <a:lnTo>
                    <a:pt x="16" y="715"/>
                  </a:lnTo>
                  <a:close/>
                  <a:moveTo>
                    <a:pt x="24" y="713"/>
                  </a:moveTo>
                  <a:cubicBezTo>
                    <a:pt x="28" y="719"/>
                    <a:pt x="28" y="719"/>
                    <a:pt x="28" y="719"/>
                  </a:cubicBezTo>
                  <a:cubicBezTo>
                    <a:pt x="32" y="717"/>
                    <a:pt x="32" y="717"/>
                    <a:pt x="32" y="717"/>
                  </a:cubicBezTo>
                  <a:cubicBezTo>
                    <a:pt x="34" y="706"/>
                    <a:pt x="34" y="706"/>
                    <a:pt x="34" y="706"/>
                  </a:cubicBezTo>
                  <a:cubicBezTo>
                    <a:pt x="33" y="705"/>
                    <a:pt x="33" y="705"/>
                    <a:pt x="33" y="705"/>
                  </a:cubicBezTo>
                  <a:cubicBezTo>
                    <a:pt x="29" y="710"/>
                    <a:pt x="29" y="710"/>
                    <a:pt x="29" y="710"/>
                  </a:cubicBezTo>
                  <a:cubicBezTo>
                    <a:pt x="29" y="710"/>
                    <a:pt x="28" y="710"/>
                    <a:pt x="26" y="711"/>
                  </a:cubicBezTo>
                  <a:cubicBezTo>
                    <a:pt x="24" y="711"/>
                    <a:pt x="24" y="713"/>
                    <a:pt x="24" y="713"/>
                  </a:cubicBezTo>
                  <a:close/>
                  <a:moveTo>
                    <a:pt x="22" y="703"/>
                  </a:moveTo>
                  <a:cubicBezTo>
                    <a:pt x="13" y="694"/>
                    <a:pt x="13" y="694"/>
                    <a:pt x="13" y="694"/>
                  </a:cubicBezTo>
                  <a:cubicBezTo>
                    <a:pt x="12" y="695"/>
                    <a:pt x="12" y="695"/>
                    <a:pt x="12" y="695"/>
                  </a:cubicBezTo>
                  <a:cubicBezTo>
                    <a:pt x="18" y="703"/>
                    <a:pt x="18" y="703"/>
                    <a:pt x="18" y="703"/>
                  </a:cubicBezTo>
                  <a:cubicBezTo>
                    <a:pt x="17" y="705"/>
                    <a:pt x="17" y="705"/>
                    <a:pt x="17" y="705"/>
                  </a:cubicBezTo>
                  <a:cubicBezTo>
                    <a:pt x="15" y="704"/>
                    <a:pt x="15" y="704"/>
                    <a:pt x="15" y="704"/>
                  </a:cubicBezTo>
                  <a:cubicBezTo>
                    <a:pt x="20" y="711"/>
                    <a:pt x="20" y="711"/>
                    <a:pt x="20" y="711"/>
                  </a:cubicBezTo>
                  <a:cubicBezTo>
                    <a:pt x="23" y="711"/>
                    <a:pt x="25" y="708"/>
                    <a:pt x="25" y="708"/>
                  </a:cubicBezTo>
                  <a:cubicBezTo>
                    <a:pt x="23" y="705"/>
                    <a:pt x="23" y="705"/>
                    <a:pt x="23" y="705"/>
                  </a:cubicBezTo>
                  <a:lnTo>
                    <a:pt x="22" y="703"/>
                  </a:lnTo>
                  <a:close/>
                  <a:moveTo>
                    <a:pt x="9" y="699"/>
                  </a:moveTo>
                  <a:cubicBezTo>
                    <a:pt x="8" y="699"/>
                    <a:pt x="8" y="699"/>
                    <a:pt x="8" y="699"/>
                  </a:cubicBezTo>
                  <a:cubicBezTo>
                    <a:pt x="8" y="699"/>
                    <a:pt x="10" y="703"/>
                    <a:pt x="11" y="704"/>
                  </a:cubicBezTo>
                  <a:cubicBezTo>
                    <a:pt x="12" y="705"/>
                    <a:pt x="14" y="707"/>
                    <a:pt x="14" y="707"/>
                  </a:cubicBezTo>
                  <a:cubicBezTo>
                    <a:pt x="14" y="707"/>
                    <a:pt x="15" y="705"/>
                    <a:pt x="13" y="703"/>
                  </a:cubicBezTo>
                  <a:cubicBezTo>
                    <a:pt x="12" y="701"/>
                    <a:pt x="9" y="699"/>
                    <a:pt x="9" y="699"/>
                  </a:cubicBezTo>
                  <a:close/>
                  <a:moveTo>
                    <a:pt x="10" y="707"/>
                  </a:moveTo>
                  <a:cubicBezTo>
                    <a:pt x="9" y="707"/>
                    <a:pt x="10" y="709"/>
                    <a:pt x="11" y="710"/>
                  </a:cubicBezTo>
                  <a:cubicBezTo>
                    <a:pt x="12" y="710"/>
                    <a:pt x="16" y="712"/>
                    <a:pt x="16" y="712"/>
                  </a:cubicBezTo>
                  <a:cubicBezTo>
                    <a:pt x="16" y="710"/>
                    <a:pt x="16" y="710"/>
                    <a:pt x="16" y="710"/>
                  </a:cubicBezTo>
                  <a:cubicBezTo>
                    <a:pt x="16" y="710"/>
                    <a:pt x="11" y="707"/>
                    <a:pt x="10" y="707"/>
                  </a:cubicBezTo>
                  <a:close/>
                  <a:moveTo>
                    <a:pt x="9" y="693"/>
                  </a:moveTo>
                  <a:cubicBezTo>
                    <a:pt x="7" y="695"/>
                    <a:pt x="7" y="695"/>
                    <a:pt x="7" y="695"/>
                  </a:cubicBezTo>
                  <a:cubicBezTo>
                    <a:pt x="11" y="698"/>
                    <a:pt x="11" y="698"/>
                    <a:pt x="11" y="698"/>
                  </a:cubicBezTo>
                  <a:lnTo>
                    <a:pt x="9" y="693"/>
                  </a:lnTo>
                  <a:close/>
                  <a:moveTo>
                    <a:pt x="10" y="692"/>
                  </a:moveTo>
                  <a:cubicBezTo>
                    <a:pt x="9" y="687"/>
                    <a:pt x="9" y="687"/>
                    <a:pt x="9" y="687"/>
                  </a:cubicBezTo>
                  <a:cubicBezTo>
                    <a:pt x="7" y="689"/>
                    <a:pt x="7" y="689"/>
                    <a:pt x="7" y="689"/>
                  </a:cubicBezTo>
                  <a:lnTo>
                    <a:pt x="10" y="692"/>
                  </a:lnTo>
                  <a:close/>
                  <a:moveTo>
                    <a:pt x="9" y="678"/>
                  </a:moveTo>
                  <a:cubicBezTo>
                    <a:pt x="11" y="676"/>
                    <a:pt x="11" y="676"/>
                    <a:pt x="11" y="676"/>
                  </a:cubicBezTo>
                  <a:cubicBezTo>
                    <a:pt x="12" y="678"/>
                    <a:pt x="12" y="678"/>
                    <a:pt x="12" y="678"/>
                  </a:cubicBezTo>
                  <a:cubicBezTo>
                    <a:pt x="12" y="678"/>
                    <a:pt x="15" y="676"/>
                    <a:pt x="15" y="674"/>
                  </a:cubicBezTo>
                  <a:cubicBezTo>
                    <a:pt x="15" y="671"/>
                    <a:pt x="12" y="670"/>
                    <a:pt x="12" y="670"/>
                  </a:cubicBezTo>
                  <a:cubicBezTo>
                    <a:pt x="10" y="671"/>
                    <a:pt x="10" y="671"/>
                    <a:pt x="10" y="671"/>
                  </a:cubicBezTo>
                  <a:cubicBezTo>
                    <a:pt x="10" y="671"/>
                    <a:pt x="8" y="675"/>
                    <a:pt x="9" y="678"/>
                  </a:cubicBezTo>
                  <a:close/>
                  <a:moveTo>
                    <a:pt x="6" y="680"/>
                  </a:moveTo>
                  <a:cubicBezTo>
                    <a:pt x="7" y="680"/>
                    <a:pt x="7" y="680"/>
                    <a:pt x="7" y="680"/>
                  </a:cubicBezTo>
                  <a:cubicBezTo>
                    <a:pt x="8" y="676"/>
                    <a:pt x="8" y="676"/>
                    <a:pt x="8" y="676"/>
                  </a:cubicBezTo>
                  <a:cubicBezTo>
                    <a:pt x="7" y="676"/>
                    <a:pt x="7" y="676"/>
                    <a:pt x="7" y="676"/>
                  </a:cubicBezTo>
                  <a:lnTo>
                    <a:pt x="6" y="680"/>
                  </a:lnTo>
                  <a:close/>
                  <a:moveTo>
                    <a:pt x="3" y="678"/>
                  </a:moveTo>
                  <a:cubicBezTo>
                    <a:pt x="0" y="678"/>
                    <a:pt x="1" y="681"/>
                    <a:pt x="2" y="681"/>
                  </a:cubicBezTo>
                  <a:cubicBezTo>
                    <a:pt x="4" y="682"/>
                    <a:pt x="7" y="677"/>
                    <a:pt x="3" y="678"/>
                  </a:cubicBezTo>
                  <a:close/>
                  <a:moveTo>
                    <a:pt x="7" y="661"/>
                  </a:moveTo>
                  <a:cubicBezTo>
                    <a:pt x="3" y="661"/>
                    <a:pt x="4" y="663"/>
                    <a:pt x="6" y="663"/>
                  </a:cubicBezTo>
                  <a:cubicBezTo>
                    <a:pt x="9" y="663"/>
                    <a:pt x="10" y="662"/>
                    <a:pt x="7" y="661"/>
                  </a:cubicBezTo>
                  <a:close/>
                  <a:moveTo>
                    <a:pt x="17" y="658"/>
                  </a:moveTo>
                  <a:cubicBezTo>
                    <a:pt x="14" y="657"/>
                    <a:pt x="14" y="657"/>
                    <a:pt x="14" y="657"/>
                  </a:cubicBezTo>
                  <a:cubicBezTo>
                    <a:pt x="11" y="660"/>
                    <a:pt x="11" y="660"/>
                    <a:pt x="11" y="660"/>
                  </a:cubicBezTo>
                  <a:cubicBezTo>
                    <a:pt x="13" y="662"/>
                    <a:pt x="13" y="662"/>
                    <a:pt x="13" y="662"/>
                  </a:cubicBezTo>
                  <a:lnTo>
                    <a:pt x="17" y="658"/>
                  </a:lnTo>
                  <a:close/>
                  <a:moveTo>
                    <a:pt x="18" y="649"/>
                  </a:moveTo>
                  <a:cubicBezTo>
                    <a:pt x="14" y="646"/>
                    <a:pt x="14" y="646"/>
                    <a:pt x="14" y="646"/>
                  </a:cubicBezTo>
                  <a:cubicBezTo>
                    <a:pt x="15" y="650"/>
                    <a:pt x="15" y="650"/>
                    <a:pt x="15" y="650"/>
                  </a:cubicBezTo>
                  <a:lnTo>
                    <a:pt x="18" y="649"/>
                  </a:lnTo>
                  <a:close/>
                  <a:moveTo>
                    <a:pt x="22" y="643"/>
                  </a:moveTo>
                  <a:cubicBezTo>
                    <a:pt x="17" y="645"/>
                    <a:pt x="17" y="645"/>
                    <a:pt x="17" y="645"/>
                  </a:cubicBezTo>
                  <a:cubicBezTo>
                    <a:pt x="22" y="647"/>
                    <a:pt x="22" y="647"/>
                    <a:pt x="22" y="647"/>
                  </a:cubicBezTo>
                  <a:lnTo>
                    <a:pt x="22" y="643"/>
                  </a:lnTo>
                  <a:close/>
                  <a:moveTo>
                    <a:pt x="14" y="639"/>
                  </a:moveTo>
                  <a:cubicBezTo>
                    <a:pt x="14" y="635"/>
                    <a:pt x="11" y="635"/>
                    <a:pt x="12" y="638"/>
                  </a:cubicBezTo>
                  <a:cubicBezTo>
                    <a:pt x="12" y="641"/>
                    <a:pt x="14" y="641"/>
                    <a:pt x="14" y="639"/>
                  </a:cubicBezTo>
                  <a:close/>
                  <a:moveTo>
                    <a:pt x="15" y="632"/>
                  </a:moveTo>
                  <a:cubicBezTo>
                    <a:pt x="24" y="629"/>
                    <a:pt x="24" y="629"/>
                    <a:pt x="24" y="629"/>
                  </a:cubicBezTo>
                  <a:cubicBezTo>
                    <a:pt x="25" y="626"/>
                    <a:pt x="25" y="626"/>
                    <a:pt x="25" y="626"/>
                  </a:cubicBezTo>
                  <a:cubicBezTo>
                    <a:pt x="19" y="626"/>
                    <a:pt x="19" y="626"/>
                    <a:pt x="19" y="626"/>
                  </a:cubicBezTo>
                  <a:cubicBezTo>
                    <a:pt x="15" y="623"/>
                    <a:pt x="15" y="623"/>
                    <a:pt x="15" y="623"/>
                  </a:cubicBezTo>
                  <a:cubicBezTo>
                    <a:pt x="15" y="626"/>
                    <a:pt x="15" y="626"/>
                    <a:pt x="15" y="626"/>
                  </a:cubicBezTo>
                  <a:cubicBezTo>
                    <a:pt x="12" y="627"/>
                    <a:pt x="12" y="627"/>
                    <a:pt x="12" y="627"/>
                  </a:cubicBezTo>
                  <a:cubicBezTo>
                    <a:pt x="16" y="628"/>
                    <a:pt x="16" y="628"/>
                    <a:pt x="16" y="628"/>
                  </a:cubicBezTo>
                  <a:lnTo>
                    <a:pt x="15" y="632"/>
                  </a:lnTo>
                  <a:close/>
                  <a:moveTo>
                    <a:pt x="12" y="630"/>
                  </a:moveTo>
                  <a:cubicBezTo>
                    <a:pt x="13" y="632"/>
                    <a:pt x="13" y="632"/>
                    <a:pt x="13" y="632"/>
                  </a:cubicBezTo>
                  <a:cubicBezTo>
                    <a:pt x="14" y="633"/>
                    <a:pt x="14" y="633"/>
                    <a:pt x="14" y="633"/>
                  </a:cubicBezTo>
                  <a:cubicBezTo>
                    <a:pt x="14" y="629"/>
                    <a:pt x="14" y="629"/>
                    <a:pt x="14" y="629"/>
                  </a:cubicBezTo>
                  <a:lnTo>
                    <a:pt x="12" y="630"/>
                  </a:lnTo>
                  <a:close/>
                  <a:moveTo>
                    <a:pt x="20" y="618"/>
                  </a:moveTo>
                  <a:cubicBezTo>
                    <a:pt x="22" y="619"/>
                    <a:pt x="22" y="623"/>
                    <a:pt x="22" y="623"/>
                  </a:cubicBezTo>
                  <a:cubicBezTo>
                    <a:pt x="25" y="623"/>
                    <a:pt x="25" y="623"/>
                    <a:pt x="25" y="623"/>
                  </a:cubicBezTo>
                  <a:cubicBezTo>
                    <a:pt x="25" y="616"/>
                    <a:pt x="25" y="616"/>
                    <a:pt x="25" y="616"/>
                  </a:cubicBezTo>
                  <a:cubicBezTo>
                    <a:pt x="20" y="615"/>
                    <a:pt x="20" y="615"/>
                    <a:pt x="20" y="615"/>
                  </a:cubicBezTo>
                  <a:cubicBezTo>
                    <a:pt x="20" y="615"/>
                    <a:pt x="18" y="617"/>
                    <a:pt x="20" y="618"/>
                  </a:cubicBezTo>
                  <a:close/>
                  <a:moveTo>
                    <a:pt x="36" y="604"/>
                  </a:moveTo>
                  <a:cubicBezTo>
                    <a:pt x="36" y="601"/>
                    <a:pt x="36" y="601"/>
                    <a:pt x="36" y="601"/>
                  </a:cubicBezTo>
                  <a:cubicBezTo>
                    <a:pt x="34" y="602"/>
                    <a:pt x="34" y="602"/>
                    <a:pt x="34" y="602"/>
                  </a:cubicBezTo>
                  <a:cubicBezTo>
                    <a:pt x="34" y="604"/>
                    <a:pt x="34" y="604"/>
                    <a:pt x="34" y="604"/>
                  </a:cubicBezTo>
                  <a:lnTo>
                    <a:pt x="36" y="604"/>
                  </a:lnTo>
                  <a:close/>
                  <a:moveTo>
                    <a:pt x="45" y="607"/>
                  </a:moveTo>
                  <a:cubicBezTo>
                    <a:pt x="48" y="605"/>
                    <a:pt x="48" y="601"/>
                    <a:pt x="44" y="600"/>
                  </a:cubicBezTo>
                  <a:cubicBezTo>
                    <a:pt x="40" y="598"/>
                    <a:pt x="40" y="603"/>
                    <a:pt x="40" y="603"/>
                  </a:cubicBezTo>
                  <a:cubicBezTo>
                    <a:pt x="39" y="604"/>
                    <a:pt x="39" y="604"/>
                    <a:pt x="39" y="604"/>
                  </a:cubicBezTo>
                  <a:cubicBezTo>
                    <a:pt x="39" y="607"/>
                    <a:pt x="42" y="608"/>
                    <a:pt x="45" y="607"/>
                  </a:cubicBezTo>
                  <a:close/>
                  <a:moveTo>
                    <a:pt x="42" y="598"/>
                  </a:moveTo>
                  <a:cubicBezTo>
                    <a:pt x="45" y="598"/>
                    <a:pt x="45" y="598"/>
                    <a:pt x="45" y="598"/>
                  </a:cubicBezTo>
                  <a:cubicBezTo>
                    <a:pt x="46" y="596"/>
                    <a:pt x="46" y="596"/>
                    <a:pt x="46" y="596"/>
                  </a:cubicBezTo>
                  <a:cubicBezTo>
                    <a:pt x="43" y="593"/>
                    <a:pt x="43" y="593"/>
                    <a:pt x="43" y="593"/>
                  </a:cubicBezTo>
                  <a:cubicBezTo>
                    <a:pt x="41" y="593"/>
                    <a:pt x="41" y="593"/>
                    <a:pt x="41" y="593"/>
                  </a:cubicBezTo>
                  <a:cubicBezTo>
                    <a:pt x="42" y="596"/>
                    <a:pt x="42" y="596"/>
                    <a:pt x="42" y="596"/>
                  </a:cubicBezTo>
                  <a:lnTo>
                    <a:pt x="42" y="598"/>
                  </a:lnTo>
                  <a:close/>
                  <a:moveTo>
                    <a:pt x="53" y="593"/>
                  </a:moveTo>
                  <a:cubicBezTo>
                    <a:pt x="49" y="594"/>
                    <a:pt x="49" y="594"/>
                    <a:pt x="49" y="594"/>
                  </a:cubicBezTo>
                  <a:cubicBezTo>
                    <a:pt x="49" y="603"/>
                    <a:pt x="49" y="603"/>
                    <a:pt x="49" y="603"/>
                  </a:cubicBezTo>
                  <a:cubicBezTo>
                    <a:pt x="57" y="598"/>
                    <a:pt x="57" y="598"/>
                    <a:pt x="57" y="598"/>
                  </a:cubicBezTo>
                  <a:lnTo>
                    <a:pt x="53" y="593"/>
                  </a:lnTo>
                  <a:close/>
                  <a:moveTo>
                    <a:pt x="57" y="593"/>
                  </a:moveTo>
                  <a:cubicBezTo>
                    <a:pt x="60" y="596"/>
                    <a:pt x="60" y="596"/>
                    <a:pt x="60" y="596"/>
                  </a:cubicBezTo>
                  <a:cubicBezTo>
                    <a:pt x="65" y="594"/>
                    <a:pt x="65" y="594"/>
                    <a:pt x="65" y="594"/>
                  </a:cubicBezTo>
                  <a:cubicBezTo>
                    <a:pt x="61" y="592"/>
                    <a:pt x="61" y="592"/>
                    <a:pt x="61" y="592"/>
                  </a:cubicBezTo>
                  <a:lnTo>
                    <a:pt x="57" y="593"/>
                  </a:lnTo>
                  <a:close/>
                  <a:moveTo>
                    <a:pt x="55" y="587"/>
                  </a:moveTo>
                  <a:cubicBezTo>
                    <a:pt x="51" y="591"/>
                    <a:pt x="51" y="591"/>
                    <a:pt x="51" y="591"/>
                  </a:cubicBezTo>
                  <a:cubicBezTo>
                    <a:pt x="58" y="591"/>
                    <a:pt x="58" y="591"/>
                    <a:pt x="58" y="591"/>
                  </a:cubicBezTo>
                  <a:lnTo>
                    <a:pt x="55" y="587"/>
                  </a:lnTo>
                  <a:close/>
                  <a:moveTo>
                    <a:pt x="57" y="586"/>
                  </a:moveTo>
                  <a:cubicBezTo>
                    <a:pt x="59" y="586"/>
                    <a:pt x="61" y="581"/>
                    <a:pt x="58" y="582"/>
                  </a:cubicBezTo>
                  <a:cubicBezTo>
                    <a:pt x="55" y="583"/>
                    <a:pt x="56" y="586"/>
                    <a:pt x="57" y="586"/>
                  </a:cubicBezTo>
                  <a:close/>
                  <a:moveTo>
                    <a:pt x="63" y="580"/>
                  </a:moveTo>
                  <a:cubicBezTo>
                    <a:pt x="59" y="579"/>
                    <a:pt x="59" y="579"/>
                    <a:pt x="59" y="579"/>
                  </a:cubicBezTo>
                  <a:cubicBezTo>
                    <a:pt x="62" y="582"/>
                    <a:pt x="62" y="582"/>
                    <a:pt x="62" y="582"/>
                  </a:cubicBezTo>
                  <a:lnTo>
                    <a:pt x="63" y="580"/>
                  </a:lnTo>
                  <a:close/>
                  <a:moveTo>
                    <a:pt x="63" y="577"/>
                  </a:moveTo>
                  <a:cubicBezTo>
                    <a:pt x="62" y="578"/>
                    <a:pt x="62" y="578"/>
                    <a:pt x="62" y="578"/>
                  </a:cubicBezTo>
                  <a:cubicBezTo>
                    <a:pt x="65" y="580"/>
                    <a:pt x="65" y="580"/>
                    <a:pt x="65" y="580"/>
                  </a:cubicBezTo>
                  <a:lnTo>
                    <a:pt x="63" y="577"/>
                  </a:lnTo>
                  <a:close/>
                  <a:moveTo>
                    <a:pt x="71" y="575"/>
                  </a:moveTo>
                  <a:cubicBezTo>
                    <a:pt x="71" y="571"/>
                    <a:pt x="71" y="571"/>
                    <a:pt x="71" y="571"/>
                  </a:cubicBezTo>
                  <a:cubicBezTo>
                    <a:pt x="69" y="571"/>
                    <a:pt x="69" y="571"/>
                    <a:pt x="69" y="571"/>
                  </a:cubicBezTo>
                  <a:cubicBezTo>
                    <a:pt x="69" y="575"/>
                    <a:pt x="69" y="575"/>
                    <a:pt x="69" y="575"/>
                  </a:cubicBezTo>
                  <a:lnTo>
                    <a:pt x="71" y="575"/>
                  </a:lnTo>
                  <a:close/>
                  <a:moveTo>
                    <a:pt x="80" y="578"/>
                  </a:moveTo>
                  <a:cubicBezTo>
                    <a:pt x="85" y="576"/>
                    <a:pt x="85" y="575"/>
                    <a:pt x="82" y="575"/>
                  </a:cubicBezTo>
                  <a:cubicBezTo>
                    <a:pt x="78" y="573"/>
                    <a:pt x="77" y="576"/>
                    <a:pt x="77" y="577"/>
                  </a:cubicBezTo>
                  <a:cubicBezTo>
                    <a:pt x="77" y="578"/>
                    <a:pt x="80" y="578"/>
                    <a:pt x="80" y="578"/>
                  </a:cubicBezTo>
                  <a:close/>
                  <a:moveTo>
                    <a:pt x="87" y="568"/>
                  </a:moveTo>
                  <a:cubicBezTo>
                    <a:pt x="82" y="567"/>
                    <a:pt x="82" y="567"/>
                    <a:pt x="82" y="567"/>
                  </a:cubicBezTo>
                  <a:cubicBezTo>
                    <a:pt x="80" y="568"/>
                    <a:pt x="80" y="568"/>
                    <a:pt x="80" y="568"/>
                  </a:cubicBezTo>
                  <a:cubicBezTo>
                    <a:pt x="83" y="571"/>
                    <a:pt x="83" y="571"/>
                    <a:pt x="83" y="571"/>
                  </a:cubicBezTo>
                  <a:lnTo>
                    <a:pt x="87" y="568"/>
                  </a:lnTo>
                  <a:close/>
                  <a:moveTo>
                    <a:pt x="110" y="557"/>
                  </a:moveTo>
                  <a:cubicBezTo>
                    <a:pt x="109" y="551"/>
                    <a:pt x="109" y="551"/>
                    <a:pt x="109" y="551"/>
                  </a:cubicBezTo>
                  <a:cubicBezTo>
                    <a:pt x="106" y="551"/>
                    <a:pt x="106" y="551"/>
                    <a:pt x="106" y="551"/>
                  </a:cubicBezTo>
                  <a:cubicBezTo>
                    <a:pt x="107" y="554"/>
                    <a:pt x="107" y="554"/>
                    <a:pt x="107" y="554"/>
                  </a:cubicBezTo>
                  <a:cubicBezTo>
                    <a:pt x="104" y="554"/>
                    <a:pt x="104" y="554"/>
                    <a:pt x="104" y="554"/>
                  </a:cubicBezTo>
                  <a:cubicBezTo>
                    <a:pt x="100" y="558"/>
                    <a:pt x="100" y="558"/>
                    <a:pt x="100" y="558"/>
                  </a:cubicBezTo>
                  <a:cubicBezTo>
                    <a:pt x="105" y="562"/>
                    <a:pt x="105" y="562"/>
                    <a:pt x="105" y="562"/>
                  </a:cubicBezTo>
                  <a:lnTo>
                    <a:pt x="110" y="557"/>
                  </a:lnTo>
                  <a:close/>
                  <a:moveTo>
                    <a:pt x="116" y="555"/>
                  </a:moveTo>
                  <a:cubicBezTo>
                    <a:pt x="116" y="552"/>
                    <a:pt x="116" y="552"/>
                    <a:pt x="116" y="552"/>
                  </a:cubicBezTo>
                  <a:cubicBezTo>
                    <a:pt x="111" y="553"/>
                    <a:pt x="111" y="553"/>
                    <a:pt x="111" y="553"/>
                  </a:cubicBezTo>
                  <a:cubicBezTo>
                    <a:pt x="112" y="557"/>
                    <a:pt x="112" y="557"/>
                    <a:pt x="112" y="557"/>
                  </a:cubicBezTo>
                  <a:lnTo>
                    <a:pt x="116" y="555"/>
                  </a:lnTo>
                  <a:close/>
                  <a:moveTo>
                    <a:pt x="113" y="548"/>
                  </a:moveTo>
                  <a:cubicBezTo>
                    <a:pt x="111" y="552"/>
                    <a:pt x="111" y="552"/>
                    <a:pt x="111" y="552"/>
                  </a:cubicBezTo>
                  <a:cubicBezTo>
                    <a:pt x="115" y="551"/>
                    <a:pt x="115" y="551"/>
                    <a:pt x="115" y="551"/>
                  </a:cubicBezTo>
                  <a:lnTo>
                    <a:pt x="113" y="548"/>
                  </a:lnTo>
                  <a:close/>
                  <a:moveTo>
                    <a:pt x="124" y="545"/>
                  </a:moveTo>
                  <a:cubicBezTo>
                    <a:pt x="117" y="545"/>
                    <a:pt x="121" y="549"/>
                    <a:pt x="123" y="549"/>
                  </a:cubicBezTo>
                  <a:cubicBezTo>
                    <a:pt x="126" y="550"/>
                    <a:pt x="130" y="545"/>
                    <a:pt x="124" y="545"/>
                  </a:cubicBezTo>
                  <a:close/>
                  <a:moveTo>
                    <a:pt x="135" y="547"/>
                  </a:moveTo>
                  <a:cubicBezTo>
                    <a:pt x="133" y="542"/>
                    <a:pt x="133" y="542"/>
                    <a:pt x="133" y="542"/>
                  </a:cubicBezTo>
                  <a:cubicBezTo>
                    <a:pt x="132" y="544"/>
                    <a:pt x="132" y="544"/>
                    <a:pt x="132" y="544"/>
                  </a:cubicBezTo>
                  <a:cubicBezTo>
                    <a:pt x="129" y="541"/>
                    <a:pt x="129" y="541"/>
                    <a:pt x="129" y="541"/>
                  </a:cubicBezTo>
                  <a:cubicBezTo>
                    <a:pt x="127" y="542"/>
                    <a:pt x="127" y="542"/>
                    <a:pt x="127" y="542"/>
                  </a:cubicBezTo>
                  <a:cubicBezTo>
                    <a:pt x="132" y="549"/>
                    <a:pt x="132" y="549"/>
                    <a:pt x="132" y="549"/>
                  </a:cubicBezTo>
                  <a:lnTo>
                    <a:pt x="135" y="547"/>
                  </a:lnTo>
                  <a:close/>
                  <a:moveTo>
                    <a:pt x="118" y="535"/>
                  </a:moveTo>
                  <a:cubicBezTo>
                    <a:pt x="123" y="537"/>
                    <a:pt x="123" y="537"/>
                    <a:pt x="123" y="537"/>
                  </a:cubicBezTo>
                  <a:cubicBezTo>
                    <a:pt x="127" y="536"/>
                    <a:pt x="127" y="536"/>
                    <a:pt x="127" y="536"/>
                  </a:cubicBezTo>
                  <a:cubicBezTo>
                    <a:pt x="127" y="536"/>
                    <a:pt x="127" y="529"/>
                    <a:pt x="123" y="530"/>
                  </a:cubicBezTo>
                  <a:cubicBezTo>
                    <a:pt x="117" y="530"/>
                    <a:pt x="115" y="531"/>
                    <a:pt x="115" y="531"/>
                  </a:cubicBezTo>
                  <a:cubicBezTo>
                    <a:pt x="116" y="535"/>
                    <a:pt x="116" y="535"/>
                    <a:pt x="116" y="535"/>
                  </a:cubicBezTo>
                  <a:lnTo>
                    <a:pt x="118" y="535"/>
                  </a:lnTo>
                  <a:close/>
                  <a:moveTo>
                    <a:pt x="138" y="522"/>
                  </a:moveTo>
                  <a:cubicBezTo>
                    <a:pt x="138" y="522"/>
                    <a:pt x="131" y="524"/>
                    <a:pt x="131" y="528"/>
                  </a:cubicBezTo>
                  <a:cubicBezTo>
                    <a:pt x="131" y="533"/>
                    <a:pt x="138" y="530"/>
                    <a:pt x="145" y="529"/>
                  </a:cubicBezTo>
                  <a:cubicBezTo>
                    <a:pt x="154" y="526"/>
                    <a:pt x="158" y="523"/>
                    <a:pt x="156" y="522"/>
                  </a:cubicBezTo>
                  <a:cubicBezTo>
                    <a:pt x="154" y="521"/>
                    <a:pt x="150" y="521"/>
                    <a:pt x="150" y="521"/>
                  </a:cubicBezTo>
                  <a:cubicBezTo>
                    <a:pt x="150" y="518"/>
                    <a:pt x="150" y="518"/>
                    <a:pt x="150" y="518"/>
                  </a:cubicBezTo>
                  <a:cubicBezTo>
                    <a:pt x="150" y="518"/>
                    <a:pt x="147" y="518"/>
                    <a:pt x="143" y="519"/>
                  </a:cubicBezTo>
                  <a:cubicBezTo>
                    <a:pt x="139" y="519"/>
                    <a:pt x="138" y="522"/>
                    <a:pt x="138" y="522"/>
                  </a:cubicBezTo>
                  <a:close/>
                  <a:moveTo>
                    <a:pt x="139" y="516"/>
                  </a:moveTo>
                  <a:cubicBezTo>
                    <a:pt x="147" y="514"/>
                    <a:pt x="147" y="514"/>
                    <a:pt x="147" y="514"/>
                  </a:cubicBezTo>
                  <a:cubicBezTo>
                    <a:pt x="146" y="508"/>
                    <a:pt x="146" y="508"/>
                    <a:pt x="146" y="508"/>
                  </a:cubicBezTo>
                  <a:cubicBezTo>
                    <a:pt x="146" y="508"/>
                    <a:pt x="142" y="513"/>
                    <a:pt x="139" y="513"/>
                  </a:cubicBezTo>
                  <a:cubicBezTo>
                    <a:pt x="137" y="514"/>
                    <a:pt x="131" y="515"/>
                    <a:pt x="131" y="515"/>
                  </a:cubicBezTo>
                  <a:cubicBezTo>
                    <a:pt x="132" y="516"/>
                    <a:pt x="132" y="516"/>
                    <a:pt x="132" y="516"/>
                  </a:cubicBezTo>
                  <a:lnTo>
                    <a:pt x="139" y="516"/>
                  </a:lnTo>
                  <a:close/>
                  <a:moveTo>
                    <a:pt x="159" y="517"/>
                  </a:moveTo>
                  <a:cubicBezTo>
                    <a:pt x="154" y="518"/>
                    <a:pt x="154" y="518"/>
                    <a:pt x="154" y="518"/>
                  </a:cubicBezTo>
                  <a:cubicBezTo>
                    <a:pt x="153" y="519"/>
                    <a:pt x="153" y="519"/>
                    <a:pt x="153" y="519"/>
                  </a:cubicBezTo>
                  <a:cubicBezTo>
                    <a:pt x="159" y="519"/>
                    <a:pt x="159" y="519"/>
                    <a:pt x="159" y="519"/>
                  </a:cubicBezTo>
                  <a:lnTo>
                    <a:pt x="159" y="517"/>
                  </a:lnTo>
                  <a:close/>
                  <a:moveTo>
                    <a:pt x="162" y="515"/>
                  </a:moveTo>
                  <a:cubicBezTo>
                    <a:pt x="162" y="521"/>
                    <a:pt x="162" y="521"/>
                    <a:pt x="162" y="521"/>
                  </a:cubicBezTo>
                  <a:cubicBezTo>
                    <a:pt x="166" y="519"/>
                    <a:pt x="166" y="519"/>
                    <a:pt x="166" y="519"/>
                  </a:cubicBezTo>
                  <a:lnTo>
                    <a:pt x="162" y="515"/>
                  </a:lnTo>
                  <a:close/>
                  <a:moveTo>
                    <a:pt x="235" y="425"/>
                  </a:moveTo>
                  <a:cubicBezTo>
                    <a:pt x="235" y="425"/>
                    <a:pt x="232" y="424"/>
                    <a:pt x="230" y="425"/>
                  </a:cubicBezTo>
                  <a:cubicBezTo>
                    <a:pt x="227" y="427"/>
                    <a:pt x="229" y="430"/>
                    <a:pt x="229" y="430"/>
                  </a:cubicBezTo>
                  <a:lnTo>
                    <a:pt x="235" y="425"/>
                  </a:lnTo>
                  <a:close/>
                  <a:moveTo>
                    <a:pt x="215" y="439"/>
                  </a:moveTo>
                  <a:cubicBezTo>
                    <a:pt x="216" y="439"/>
                    <a:pt x="214" y="441"/>
                    <a:pt x="214" y="441"/>
                  </a:cubicBezTo>
                  <a:cubicBezTo>
                    <a:pt x="216" y="443"/>
                    <a:pt x="216" y="443"/>
                    <a:pt x="216" y="443"/>
                  </a:cubicBezTo>
                  <a:cubicBezTo>
                    <a:pt x="222" y="439"/>
                    <a:pt x="222" y="439"/>
                    <a:pt x="222" y="439"/>
                  </a:cubicBezTo>
                  <a:cubicBezTo>
                    <a:pt x="222" y="439"/>
                    <a:pt x="220" y="434"/>
                    <a:pt x="214" y="435"/>
                  </a:cubicBezTo>
                  <a:cubicBezTo>
                    <a:pt x="210" y="436"/>
                    <a:pt x="207" y="440"/>
                    <a:pt x="207" y="440"/>
                  </a:cubicBezTo>
                  <a:cubicBezTo>
                    <a:pt x="210" y="442"/>
                    <a:pt x="210" y="442"/>
                    <a:pt x="210" y="442"/>
                  </a:cubicBezTo>
                  <a:cubicBezTo>
                    <a:pt x="210" y="442"/>
                    <a:pt x="214" y="438"/>
                    <a:pt x="215" y="439"/>
                  </a:cubicBezTo>
                  <a:close/>
                  <a:moveTo>
                    <a:pt x="239" y="396"/>
                  </a:moveTo>
                  <a:cubicBezTo>
                    <a:pt x="244" y="390"/>
                    <a:pt x="244" y="390"/>
                    <a:pt x="244" y="390"/>
                  </a:cubicBezTo>
                  <a:cubicBezTo>
                    <a:pt x="242" y="387"/>
                    <a:pt x="242" y="387"/>
                    <a:pt x="242" y="387"/>
                  </a:cubicBezTo>
                  <a:cubicBezTo>
                    <a:pt x="242" y="387"/>
                    <a:pt x="236" y="386"/>
                    <a:pt x="237" y="391"/>
                  </a:cubicBezTo>
                  <a:cubicBezTo>
                    <a:pt x="237" y="396"/>
                    <a:pt x="239" y="396"/>
                    <a:pt x="239" y="396"/>
                  </a:cubicBezTo>
                  <a:close/>
                  <a:moveTo>
                    <a:pt x="242" y="408"/>
                  </a:moveTo>
                  <a:cubicBezTo>
                    <a:pt x="244" y="408"/>
                    <a:pt x="244" y="408"/>
                    <a:pt x="244" y="408"/>
                  </a:cubicBezTo>
                  <a:cubicBezTo>
                    <a:pt x="245" y="406"/>
                    <a:pt x="245" y="406"/>
                    <a:pt x="245" y="406"/>
                  </a:cubicBezTo>
                  <a:cubicBezTo>
                    <a:pt x="244" y="402"/>
                    <a:pt x="244" y="402"/>
                    <a:pt x="244" y="402"/>
                  </a:cubicBezTo>
                  <a:lnTo>
                    <a:pt x="242" y="408"/>
                  </a:lnTo>
                  <a:close/>
                  <a:moveTo>
                    <a:pt x="259" y="367"/>
                  </a:moveTo>
                  <a:cubicBezTo>
                    <a:pt x="259" y="367"/>
                    <a:pt x="254" y="371"/>
                    <a:pt x="253" y="373"/>
                  </a:cubicBezTo>
                  <a:cubicBezTo>
                    <a:pt x="252" y="374"/>
                    <a:pt x="255" y="378"/>
                    <a:pt x="255" y="378"/>
                  </a:cubicBezTo>
                  <a:cubicBezTo>
                    <a:pt x="260" y="373"/>
                    <a:pt x="260" y="373"/>
                    <a:pt x="260" y="373"/>
                  </a:cubicBezTo>
                  <a:cubicBezTo>
                    <a:pt x="265" y="370"/>
                    <a:pt x="265" y="370"/>
                    <a:pt x="265" y="370"/>
                  </a:cubicBezTo>
                  <a:cubicBezTo>
                    <a:pt x="266" y="367"/>
                    <a:pt x="266" y="367"/>
                    <a:pt x="266" y="367"/>
                  </a:cubicBezTo>
                  <a:cubicBezTo>
                    <a:pt x="260" y="370"/>
                    <a:pt x="260" y="370"/>
                    <a:pt x="260" y="370"/>
                  </a:cubicBezTo>
                  <a:lnTo>
                    <a:pt x="259" y="367"/>
                  </a:lnTo>
                  <a:close/>
                  <a:moveTo>
                    <a:pt x="253" y="366"/>
                  </a:moveTo>
                  <a:cubicBezTo>
                    <a:pt x="259" y="363"/>
                    <a:pt x="259" y="363"/>
                    <a:pt x="259" y="363"/>
                  </a:cubicBezTo>
                  <a:cubicBezTo>
                    <a:pt x="260" y="360"/>
                    <a:pt x="260" y="360"/>
                    <a:pt x="260" y="360"/>
                  </a:cubicBezTo>
                  <a:cubicBezTo>
                    <a:pt x="258" y="359"/>
                    <a:pt x="258" y="359"/>
                    <a:pt x="258" y="359"/>
                  </a:cubicBezTo>
                  <a:cubicBezTo>
                    <a:pt x="260" y="357"/>
                    <a:pt x="260" y="357"/>
                    <a:pt x="260" y="357"/>
                  </a:cubicBezTo>
                  <a:cubicBezTo>
                    <a:pt x="259" y="353"/>
                    <a:pt x="259" y="353"/>
                    <a:pt x="259" y="353"/>
                  </a:cubicBezTo>
                  <a:cubicBezTo>
                    <a:pt x="255" y="356"/>
                    <a:pt x="255" y="356"/>
                    <a:pt x="255" y="356"/>
                  </a:cubicBezTo>
                  <a:cubicBezTo>
                    <a:pt x="255" y="358"/>
                    <a:pt x="255" y="358"/>
                    <a:pt x="255" y="358"/>
                  </a:cubicBezTo>
                  <a:cubicBezTo>
                    <a:pt x="252" y="363"/>
                    <a:pt x="252" y="363"/>
                    <a:pt x="252" y="363"/>
                  </a:cubicBezTo>
                  <a:lnTo>
                    <a:pt x="253" y="366"/>
                  </a:lnTo>
                  <a:close/>
                  <a:moveTo>
                    <a:pt x="263" y="349"/>
                  </a:moveTo>
                  <a:cubicBezTo>
                    <a:pt x="262" y="352"/>
                    <a:pt x="262" y="352"/>
                    <a:pt x="262" y="352"/>
                  </a:cubicBezTo>
                  <a:cubicBezTo>
                    <a:pt x="264" y="355"/>
                    <a:pt x="264" y="355"/>
                    <a:pt x="264" y="355"/>
                  </a:cubicBezTo>
                  <a:cubicBezTo>
                    <a:pt x="268" y="350"/>
                    <a:pt x="268" y="350"/>
                    <a:pt x="268" y="350"/>
                  </a:cubicBezTo>
                  <a:lnTo>
                    <a:pt x="263" y="349"/>
                  </a:lnTo>
                  <a:close/>
                  <a:moveTo>
                    <a:pt x="264" y="359"/>
                  </a:moveTo>
                  <a:cubicBezTo>
                    <a:pt x="265" y="357"/>
                    <a:pt x="265" y="357"/>
                    <a:pt x="265" y="357"/>
                  </a:cubicBezTo>
                  <a:cubicBezTo>
                    <a:pt x="262" y="357"/>
                    <a:pt x="262" y="357"/>
                    <a:pt x="262" y="357"/>
                  </a:cubicBezTo>
                  <a:lnTo>
                    <a:pt x="264" y="359"/>
                  </a:lnTo>
                  <a:close/>
                  <a:moveTo>
                    <a:pt x="266" y="343"/>
                  </a:moveTo>
                  <a:cubicBezTo>
                    <a:pt x="269" y="340"/>
                    <a:pt x="269" y="340"/>
                    <a:pt x="269" y="340"/>
                  </a:cubicBezTo>
                  <a:cubicBezTo>
                    <a:pt x="265" y="339"/>
                    <a:pt x="265" y="339"/>
                    <a:pt x="265" y="339"/>
                  </a:cubicBezTo>
                  <a:lnTo>
                    <a:pt x="266" y="343"/>
                  </a:lnTo>
                  <a:close/>
                  <a:moveTo>
                    <a:pt x="261" y="330"/>
                  </a:moveTo>
                  <a:cubicBezTo>
                    <a:pt x="258" y="329"/>
                    <a:pt x="258" y="329"/>
                    <a:pt x="258" y="329"/>
                  </a:cubicBezTo>
                  <a:cubicBezTo>
                    <a:pt x="257" y="333"/>
                    <a:pt x="257" y="333"/>
                    <a:pt x="257" y="333"/>
                  </a:cubicBezTo>
                  <a:cubicBezTo>
                    <a:pt x="260" y="332"/>
                    <a:pt x="260" y="332"/>
                    <a:pt x="260" y="332"/>
                  </a:cubicBezTo>
                  <a:lnTo>
                    <a:pt x="261" y="330"/>
                  </a:lnTo>
                  <a:close/>
                  <a:moveTo>
                    <a:pt x="272" y="351"/>
                  </a:moveTo>
                  <a:cubicBezTo>
                    <a:pt x="269" y="350"/>
                    <a:pt x="269" y="350"/>
                    <a:pt x="269" y="350"/>
                  </a:cubicBezTo>
                  <a:cubicBezTo>
                    <a:pt x="268" y="356"/>
                    <a:pt x="268" y="356"/>
                    <a:pt x="268" y="356"/>
                  </a:cubicBezTo>
                  <a:lnTo>
                    <a:pt x="272" y="351"/>
                  </a:lnTo>
                  <a:close/>
                  <a:moveTo>
                    <a:pt x="280" y="319"/>
                  </a:moveTo>
                  <a:cubicBezTo>
                    <a:pt x="278" y="317"/>
                    <a:pt x="278" y="317"/>
                    <a:pt x="278" y="317"/>
                  </a:cubicBezTo>
                  <a:cubicBezTo>
                    <a:pt x="276" y="320"/>
                    <a:pt x="276" y="320"/>
                    <a:pt x="276" y="320"/>
                  </a:cubicBezTo>
                  <a:lnTo>
                    <a:pt x="280" y="319"/>
                  </a:lnTo>
                  <a:close/>
                  <a:moveTo>
                    <a:pt x="284" y="313"/>
                  </a:moveTo>
                  <a:cubicBezTo>
                    <a:pt x="279" y="312"/>
                    <a:pt x="279" y="312"/>
                    <a:pt x="279" y="312"/>
                  </a:cubicBezTo>
                  <a:cubicBezTo>
                    <a:pt x="276" y="315"/>
                    <a:pt x="276" y="315"/>
                    <a:pt x="276" y="315"/>
                  </a:cubicBezTo>
                  <a:cubicBezTo>
                    <a:pt x="284" y="315"/>
                    <a:pt x="284" y="315"/>
                    <a:pt x="284" y="315"/>
                  </a:cubicBezTo>
                  <a:lnTo>
                    <a:pt x="284" y="313"/>
                  </a:lnTo>
                  <a:close/>
                  <a:moveTo>
                    <a:pt x="301" y="300"/>
                  </a:moveTo>
                  <a:cubicBezTo>
                    <a:pt x="304" y="290"/>
                    <a:pt x="304" y="290"/>
                    <a:pt x="304" y="290"/>
                  </a:cubicBezTo>
                  <a:cubicBezTo>
                    <a:pt x="302" y="289"/>
                    <a:pt x="302" y="289"/>
                    <a:pt x="302" y="289"/>
                  </a:cubicBezTo>
                  <a:cubicBezTo>
                    <a:pt x="301" y="294"/>
                    <a:pt x="301" y="294"/>
                    <a:pt x="301" y="294"/>
                  </a:cubicBezTo>
                  <a:cubicBezTo>
                    <a:pt x="297" y="292"/>
                    <a:pt x="297" y="292"/>
                    <a:pt x="297" y="292"/>
                  </a:cubicBezTo>
                  <a:cubicBezTo>
                    <a:pt x="296" y="297"/>
                    <a:pt x="296" y="297"/>
                    <a:pt x="296" y="297"/>
                  </a:cubicBezTo>
                  <a:cubicBezTo>
                    <a:pt x="300" y="298"/>
                    <a:pt x="300" y="298"/>
                    <a:pt x="300" y="298"/>
                  </a:cubicBezTo>
                  <a:cubicBezTo>
                    <a:pt x="300" y="300"/>
                    <a:pt x="300" y="300"/>
                    <a:pt x="300" y="300"/>
                  </a:cubicBezTo>
                  <a:lnTo>
                    <a:pt x="301" y="300"/>
                  </a:lnTo>
                  <a:close/>
                  <a:moveTo>
                    <a:pt x="305" y="276"/>
                  </a:moveTo>
                  <a:cubicBezTo>
                    <a:pt x="298" y="279"/>
                    <a:pt x="304" y="279"/>
                    <a:pt x="306" y="278"/>
                  </a:cubicBezTo>
                  <a:cubicBezTo>
                    <a:pt x="311" y="276"/>
                    <a:pt x="310" y="273"/>
                    <a:pt x="305" y="276"/>
                  </a:cubicBezTo>
                  <a:close/>
                  <a:moveTo>
                    <a:pt x="262" y="260"/>
                  </a:moveTo>
                  <a:cubicBezTo>
                    <a:pt x="260" y="266"/>
                    <a:pt x="260" y="266"/>
                    <a:pt x="260" y="266"/>
                  </a:cubicBezTo>
                  <a:cubicBezTo>
                    <a:pt x="265" y="263"/>
                    <a:pt x="265" y="263"/>
                    <a:pt x="265" y="263"/>
                  </a:cubicBezTo>
                  <a:lnTo>
                    <a:pt x="262" y="260"/>
                  </a:lnTo>
                  <a:close/>
                  <a:moveTo>
                    <a:pt x="320" y="244"/>
                  </a:moveTo>
                  <a:cubicBezTo>
                    <a:pt x="327" y="242"/>
                    <a:pt x="327" y="242"/>
                    <a:pt x="327" y="242"/>
                  </a:cubicBezTo>
                  <a:cubicBezTo>
                    <a:pt x="327" y="241"/>
                    <a:pt x="327" y="241"/>
                    <a:pt x="327" y="241"/>
                  </a:cubicBezTo>
                  <a:cubicBezTo>
                    <a:pt x="320" y="239"/>
                    <a:pt x="320" y="239"/>
                    <a:pt x="320" y="239"/>
                  </a:cubicBezTo>
                  <a:lnTo>
                    <a:pt x="320" y="244"/>
                  </a:lnTo>
                  <a:close/>
                  <a:moveTo>
                    <a:pt x="323" y="236"/>
                  </a:moveTo>
                  <a:cubicBezTo>
                    <a:pt x="327" y="239"/>
                    <a:pt x="327" y="239"/>
                    <a:pt x="327" y="239"/>
                  </a:cubicBezTo>
                  <a:cubicBezTo>
                    <a:pt x="327" y="238"/>
                    <a:pt x="324" y="234"/>
                    <a:pt x="324" y="234"/>
                  </a:cubicBezTo>
                  <a:lnTo>
                    <a:pt x="323" y="236"/>
                  </a:lnTo>
                  <a:close/>
                  <a:moveTo>
                    <a:pt x="353" y="201"/>
                  </a:moveTo>
                  <a:cubicBezTo>
                    <a:pt x="346" y="195"/>
                    <a:pt x="347" y="207"/>
                    <a:pt x="347" y="207"/>
                  </a:cubicBezTo>
                  <a:cubicBezTo>
                    <a:pt x="344" y="210"/>
                    <a:pt x="344" y="210"/>
                    <a:pt x="344" y="210"/>
                  </a:cubicBezTo>
                  <a:cubicBezTo>
                    <a:pt x="345" y="210"/>
                    <a:pt x="345" y="210"/>
                    <a:pt x="345" y="210"/>
                  </a:cubicBezTo>
                  <a:cubicBezTo>
                    <a:pt x="351" y="208"/>
                    <a:pt x="351" y="208"/>
                    <a:pt x="351" y="208"/>
                  </a:cubicBezTo>
                  <a:cubicBezTo>
                    <a:pt x="351" y="208"/>
                    <a:pt x="358" y="206"/>
                    <a:pt x="353" y="201"/>
                  </a:cubicBezTo>
                  <a:close/>
                  <a:moveTo>
                    <a:pt x="343" y="217"/>
                  </a:moveTo>
                  <a:cubicBezTo>
                    <a:pt x="348" y="213"/>
                    <a:pt x="348" y="213"/>
                    <a:pt x="348" y="213"/>
                  </a:cubicBezTo>
                  <a:cubicBezTo>
                    <a:pt x="343" y="214"/>
                    <a:pt x="343" y="214"/>
                    <a:pt x="343" y="214"/>
                  </a:cubicBezTo>
                  <a:lnTo>
                    <a:pt x="343" y="217"/>
                  </a:lnTo>
                  <a:close/>
                  <a:moveTo>
                    <a:pt x="350" y="229"/>
                  </a:moveTo>
                  <a:cubicBezTo>
                    <a:pt x="348" y="232"/>
                    <a:pt x="348" y="232"/>
                    <a:pt x="348" y="232"/>
                  </a:cubicBezTo>
                  <a:cubicBezTo>
                    <a:pt x="354" y="232"/>
                    <a:pt x="354" y="232"/>
                    <a:pt x="354" y="232"/>
                  </a:cubicBezTo>
                  <a:lnTo>
                    <a:pt x="350" y="229"/>
                  </a:lnTo>
                  <a:close/>
                  <a:moveTo>
                    <a:pt x="265" y="251"/>
                  </a:moveTo>
                  <a:cubicBezTo>
                    <a:pt x="265" y="251"/>
                    <a:pt x="270" y="250"/>
                    <a:pt x="271" y="247"/>
                  </a:cubicBezTo>
                  <a:cubicBezTo>
                    <a:pt x="271" y="245"/>
                    <a:pt x="270" y="242"/>
                    <a:pt x="271" y="242"/>
                  </a:cubicBezTo>
                  <a:cubicBezTo>
                    <a:pt x="272" y="242"/>
                    <a:pt x="275" y="238"/>
                    <a:pt x="275" y="238"/>
                  </a:cubicBezTo>
                  <a:cubicBezTo>
                    <a:pt x="275" y="238"/>
                    <a:pt x="281" y="237"/>
                    <a:pt x="281" y="232"/>
                  </a:cubicBezTo>
                  <a:cubicBezTo>
                    <a:pt x="281" y="226"/>
                    <a:pt x="278" y="227"/>
                    <a:pt x="278" y="227"/>
                  </a:cubicBezTo>
                  <a:cubicBezTo>
                    <a:pt x="274" y="235"/>
                    <a:pt x="274" y="235"/>
                    <a:pt x="274" y="235"/>
                  </a:cubicBezTo>
                  <a:cubicBezTo>
                    <a:pt x="272" y="232"/>
                    <a:pt x="272" y="232"/>
                    <a:pt x="272" y="232"/>
                  </a:cubicBezTo>
                  <a:cubicBezTo>
                    <a:pt x="272" y="232"/>
                    <a:pt x="266" y="239"/>
                    <a:pt x="266" y="242"/>
                  </a:cubicBezTo>
                  <a:cubicBezTo>
                    <a:pt x="265" y="245"/>
                    <a:pt x="266" y="247"/>
                    <a:pt x="266" y="248"/>
                  </a:cubicBezTo>
                  <a:cubicBezTo>
                    <a:pt x="266" y="249"/>
                    <a:pt x="264" y="250"/>
                    <a:pt x="265" y="251"/>
                  </a:cubicBezTo>
                  <a:close/>
                  <a:moveTo>
                    <a:pt x="282" y="233"/>
                  </a:moveTo>
                  <a:cubicBezTo>
                    <a:pt x="282" y="233"/>
                    <a:pt x="287" y="233"/>
                    <a:pt x="289" y="232"/>
                  </a:cubicBezTo>
                  <a:cubicBezTo>
                    <a:pt x="292" y="231"/>
                    <a:pt x="290" y="226"/>
                    <a:pt x="290" y="226"/>
                  </a:cubicBezTo>
                  <a:cubicBezTo>
                    <a:pt x="290" y="226"/>
                    <a:pt x="297" y="222"/>
                    <a:pt x="301" y="221"/>
                  </a:cubicBezTo>
                  <a:cubicBezTo>
                    <a:pt x="303" y="220"/>
                    <a:pt x="298" y="215"/>
                    <a:pt x="296" y="215"/>
                  </a:cubicBezTo>
                  <a:cubicBezTo>
                    <a:pt x="293" y="215"/>
                    <a:pt x="298" y="219"/>
                    <a:pt x="296" y="220"/>
                  </a:cubicBezTo>
                  <a:cubicBezTo>
                    <a:pt x="294" y="221"/>
                    <a:pt x="292" y="215"/>
                    <a:pt x="292" y="215"/>
                  </a:cubicBezTo>
                  <a:cubicBezTo>
                    <a:pt x="288" y="219"/>
                    <a:pt x="288" y="219"/>
                    <a:pt x="288" y="219"/>
                  </a:cubicBezTo>
                  <a:cubicBezTo>
                    <a:pt x="285" y="220"/>
                    <a:pt x="285" y="220"/>
                    <a:pt x="285" y="220"/>
                  </a:cubicBezTo>
                  <a:cubicBezTo>
                    <a:pt x="285" y="223"/>
                    <a:pt x="285" y="223"/>
                    <a:pt x="285" y="223"/>
                  </a:cubicBezTo>
                  <a:cubicBezTo>
                    <a:pt x="282" y="224"/>
                    <a:pt x="282" y="224"/>
                    <a:pt x="282" y="224"/>
                  </a:cubicBezTo>
                  <a:cubicBezTo>
                    <a:pt x="282" y="227"/>
                    <a:pt x="282" y="227"/>
                    <a:pt x="282" y="227"/>
                  </a:cubicBezTo>
                  <a:cubicBezTo>
                    <a:pt x="284" y="229"/>
                    <a:pt x="284" y="229"/>
                    <a:pt x="284" y="229"/>
                  </a:cubicBezTo>
                  <a:lnTo>
                    <a:pt x="282" y="233"/>
                  </a:lnTo>
                  <a:close/>
                  <a:moveTo>
                    <a:pt x="303" y="221"/>
                  </a:moveTo>
                  <a:cubicBezTo>
                    <a:pt x="303" y="223"/>
                    <a:pt x="301" y="226"/>
                    <a:pt x="301" y="226"/>
                  </a:cubicBezTo>
                  <a:cubicBezTo>
                    <a:pt x="310" y="222"/>
                    <a:pt x="310" y="222"/>
                    <a:pt x="310" y="222"/>
                  </a:cubicBezTo>
                  <a:cubicBezTo>
                    <a:pt x="311" y="216"/>
                    <a:pt x="311" y="216"/>
                    <a:pt x="311" y="216"/>
                  </a:cubicBezTo>
                  <a:cubicBezTo>
                    <a:pt x="313" y="220"/>
                    <a:pt x="313" y="220"/>
                    <a:pt x="313" y="220"/>
                  </a:cubicBezTo>
                  <a:cubicBezTo>
                    <a:pt x="322" y="207"/>
                    <a:pt x="322" y="207"/>
                    <a:pt x="322" y="207"/>
                  </a:cubicBezTo>
                  <a:cubicBezTo>
                    <a:pt x="322" y="207"/>
                    <a:pt x="317" y="208"/>
                    <a:pt x="317" y="207"/>
                  </a:cubicBezTo>
                  <a:cubicBezTo>
                    <a:pt x="317" y="213"/>
                    <a:pt x="317" y="213"/>
                    <a:pt x="317" y="213"/>
                  </a:cubicBezTo>
                  <a:cubicBezTo>
                    <a:pt x="312" y="209"/>
                    <a:pt x="312" y="209"/>
                    <a:pt x="312" y="209"/>
                  </a:cubicBezTo>
                  <a:cubicBezTo>
                    <a:pt x="305" y="213"/>
                    <a:pt x="305" y="213"/>
                    <a:pt x="305" y="213"/>
                  </a:cubicBezTo>
                  <a:cubicBezTo>
                    <a:pt x="306" y="217"/>
                    <a:pt x="306" y="217"/>
                    <a:pt x="306" y="217"/>
                  </a:cubicBezTo>
                  <a:cubicBezTo>
                    <a:pt x="303" y="216"/>
                    <a:pt x="303" y="216"/>
                    <a:pt x="303" y="216"/>
                  </a:cubicBezTo>
                  <a:cubicBezTo>
                    <a:pt x="303" y="216"/>
                    <a:pt x="304" y="219"/>
                    <a:pt x="303" y="221"/>
                  </a:cubicBezTo>
                  <a:close/>
                  <a:moveTo>
                    <a:pt x="362" y="187"/>
                  </a:moveTo>
                  <a:cubicBezTo>
                    <a:pt x="362" y="187"/>
                    <a:pt x="366" y="187"/>
                    <a:pt x="367" y="186"/>
                  </a:cubicBezTo>
                  <a:cubicBezTo>
                    <a:pt x="369" y="186"/>
                    <a:pt x="372" y="184"/>
                    <a:pt x="372" y="184"/>
                  </a:cubicBezTo>
                  <a:cubicBezTo>
                    <a:pt x="367" y="178"/>
                    <a:pt x="367" y="178"/>
                    <a:pt x="367" y="178"/>
                  </a:cubicBezTo>
                  <a:lnTo>
                    <a:pt x="362" y="187"/>
                  </a:lnTo>
                  <a:close/>
                  <a:moveTo>
                    <a:pt x="378" y="177"/>
                  </a:moveTo>
                  <a:cubicBezTo>
                    <a:pt x="377" y="175"/>
                    <a:pt x="376" y="174"/>
                    <a:pt x="374" y="174"/>
                  </a:cubicBezTo>
                  <a:cubicBezTo>
                    <a:pt x="371" y="173"/>
                    <a:pt x="369" y="175"/>
                    <a:pt x="369" y="175"/>
                  </a:cubicBezTo>
                  <a:cubicBezTo>
                    <a:pt x="369" y="175"/>
                    <a:pt x="370" y="182"/>
                    <a:pt x="373" y="182"/>
                  </a:cubicBezTo>
                  <a:cubicBezTo>
                    <a:pt x="375" y="183"/>
                    <a:pt x="379" y="178"/>
                    <a:pt x="378" y="177"/>
                  </a:cubicBezTo>
                  <a:close/>
                  <a:moveTo>
                    <a:pt x="352" y="177"/>
                  </a:moveTo>
                  <a:cubicBezTo>
                    <a:pt x="355" y="179"/>
                    <a:pt x="357" y="179"/>
                    <a:pt x="357" y="179"/>
                  </a:cubicBezTo>
                  <a:cubicBezTo>
                    <a:pt x="357" y="174"/>
                    <a:pt x="357" y="174"/>
                    <a:pt x="357" y="174"/>
                  </a:cubicBezTo>
                  <a:cubicBezTo>
                    <a:pt x="350" y="171"/>
                    <a:pt x="350" y="171"/>
                    <a:pt x="350" y="171"/>
                  </a:cubicBezTo>
                  <a:cubicBezTo>
                    <a:pt x="348" y="173"/>
                    <a:pt x="348" y="173"/>
                    <a:pt x="348" y="173"/>
                  </a:cubicBezTo>
                  <a:cubicBezTo>
                    <a:pt x="348" y="173"/>
                    <a:pt x="350" y="177"/>
                    <a:pt x="352" y="177"/>
                  </a:cubicBezTo>
                  <a:close/>
                  <a:moveTo>
                    <a:pt x="348" y="178"/>
                  </a:moveTo>
                  <a:cubicBezTo>
                    <a:pt x="344" y="183"/>
                    <a:pt x="344" y="183"/>
                    <a:pt x="344" y="183"/>
                  </a:cubicBezTo>
                  <a:cubicBezTo>
                    <a:pt x="348" y="188"/>
                    <a:pt x="348" y="188"/>
                    <a:pt x="348" y="188"/>
                  </a:cubicBezTo>
                  <a:cubicBezTo>
                    <a:pt x="344" y="189"/>
                    <a:pt x="344" y="189"/>
                    <a:pt x="344" y="189"/>
                  </a:cubicBezTo>
                  <a:cubicBezTo>
                    <a:pt x="337" y="201"/>
                    <a:pt x="337" y="201"/>
                    <a:pt x="337" y="201"/>
                  </a:cubicBezTo>
                  <a:cubicBezTo>
                    <a:pt x="343" y="185"/>
                    <a:pt x="343" y="185"/>
                    <a:pt x="343" y="185"/>
                  </a:cubicBezTo>
                  <a:cubicBezTo>
                    <a:pt x="341" y="184"/>
                    <a:pt x="341" y="184"/>
                    <a:pt x="341" y="184"/>
                  </a:cubicBezTo>
                  <a:cubicBezTo>
                    <a:pt x="341" y="184"/>
                    <a:pt x="342" y="177"/>
                    <a:pt x="338" y="175"/>
                  </a:cubicBezTo>
                  <a:cubicBezTo>
                    <a:pt x="333" y="173"/>
                    <a:pt x="333" y="185"/>
                    <a:pt x="333" y="185"/>
                  </a:cubicBezTo>
                  <a:cubicBezTo>
                    <a:pt x="330" y="186"/>
                    <a:pt x="330" y="186"/>
                    <a:pt x="330" y="186"/>
                  </a:cubicBezTo>
                  <a:cubicBezTo>
                    <a:pt x="331" y="197"/>
                    <a:pt x="331" y="197"/>
                    <a:pt x="331" y="197"/>
                  </a:cubicBezTo>
                  <a:cubicBezTo>
                    <a:pt x="324" y="202"/>
                    <a:pt x="324" y="202"/>
                    <a:pt x="324" y="202"/>
                  </a:cubicBezTo>
                  <a:cubicBezTo>
                    <a:pt x="325" y="206"/>
                    <a:pt x="325" y="206"/>
                    <a:pt x="325" y="206"/>
                  </a:cubicBezTo>
                  <a:cubicBezTo>
                    <a:pt x="319" y="218"/>
                    <a:pt x="319" y="218"/>
                    <a:pt x="319" y="218"/>
                  </a:cubicBezTo>
                  <a:cubicBezTo>
                    <a:pt x="322" y="218"/>
                    <a:pt x="322" y="218"/>
                    <a:pt x="322" y="218"/>
                  </a:cubicBezTo>
                  <a:cubicBezTo>
                    <a:pt x="331" y="208"/>
                    <a:pt x="331" y="208"/>
                    <a:pt x="331" y="208"/>
                  </a:cubicBezTo>
                  <a:cubicBezTo>
                    <a:pt x="328" y="214"/>
                    <a:pt x="328" y="214"/>
                    <a:pt x="328" y="214"/>
                  </a:cubicBezTo>
                  <a:cubicBezTo>
                    <a:pt x="335" y="215"/>
                    <a:pt x="335" y="215"/>
                    <a:pt x="335" y="215"/>
                  </a:cubicBezTo>
                  <a:cubicBezTo>
                    <a:pt x="336" y="215"/>
                    <a:pt x="337" y="209"/>
                    <a:pt x="337" y="209"/>
                  </a:cubicBezTo>
                  <a:cubicBezTo>
                    <a:pt x="340" y="211"/>
                    <a:pt x="340" y="211"/>
                    <a:pt x="340" y="211"/>
                  </a:cubicBezTo>
                  <a:cubicBezTo>
                    <a:pt x="340" y="211"/>
                    <a:pt x="345" y="202"/>
                    <a:pt x="346" y="200"/>
                  </a:cubicBezTo>
                  <a:cubicBezTo>
                    <a:pt x="347" y="198"/>
                    <a:pt x="354" y="198"/>
                    <a:pt x="354" y="198"/>
                  </a:cubicBezTo>
                  <a:cubicBezTo>
                    <a:pt x="354" y="198"/>
                    <a:pt x="357" y="193"/>
                    <a:pt x="358" y="188"/>
                  </a:cubicBezTo>
                  <a:cubicBezTo>
                    <a:pt x="359" y="184"/>
                    <a:pt x="348" y="178"/>
                    <a:pt x="348" y="178"/>
                  </a:cubicBezTo>
                  <a:close/>
                  <a:moveTo>
                    <a:pt x="330" y="179"/>
                  </a:moveTo>
                  <a:cubicBezTo>
                    <a:pt x="330" y="174"/>
                    <a:pt x="330" y="174"/>
                    <a:pt x="330" y="174"/>
                  </a:cubicBezTo>
                  <a:cubicBezTo>
                    <a:pt x="335" y="174"/>
                    <a:pt x="335" y="174"/>
                    <a:pt x="335" y="174"/>
                  </a:cubicBezTo>
                  <a:cubicBezTo>
                    <a:pt x="343" y="162"/>
                    <a:pt x="343" y="162"/>
                    <a:pt x="343" y="162"/>
                  </a:cubicBezTo>
                  <a:cubicBezTo>
                    <a:pt x="343" y="162"/>
                    <a:pt x="351" y="146"/>
                    <a:pt x="341" y="155"/>
                  </a:cubicBezTo>
                  <a:cubicBezTo>
                    <a:pt x="331" y="162"/>
                    <a:pt x="326" y="174"/>
                    <a:pt x="327" y="177"/>
                  </a:cubicBezTo>
                  <a:cubicBezTo>
                    <a:pt x="328" y="181"/>
                    <a:pt x="330" y="179"/>
                    <a:pt x="330" y="179"/>
                  </a:cubicBezTo>
                  <a:close/>
                  <a:moveTo>
                    <a:pt x="312" y="197"/>
                  </a:moveTo>
                  <a:cubicBezTo>
                    <a:pt x="315" y="194"/>
                    <a:pt x="319" y="192"/>
                    <a:pt x="319" y="192"/>
                  </a:cubicBezTo>
                  <a:cubicBezTo>
                    <a:pt x="313" y="199"/>
                    <a:pt x="313" y="199"/>
                    <a:pt x="313" y="199"/>
                  </a:cubicBezTo>
                  <a:cubicBezTo>
                    <a:pt x="317" y="201"/>
                    <a:pt x="317" y="201"/>
                    <a:pt x="317" y="201"/>
                  </a:cubicBezTo>
                  <a:cubicBezTo>
                    <a:pt x="327" y="191"/>
                    <a:pt x="327" y="191"/>
                    <a:pt x="327" y="191"/>
                  </a:cubicBezTo>
                  <a:cubicBezTo>
                    <a:pt x="325" y="187"/>
                    <a:pt x="325" y="187"/>
                    <a:pt x="325" y="187"/>
                  </a:cubicBezTo>
                  <a:cubicBezTo>
                    <a:pt x="327" y="185"/>
                    <a:pt x="327" y="185"/>
                    <a:pt x="327" y="185"/>
                  </a:cubicBezTo>
                  <a:cubicBezTo>
                    <a:pt x="322" y="171"/>
                    <a:pt x="322" y="171"/>
                    <a:pt x="322" y="171"/>
                  </a:cubicBezTo>
                  <a:cubicBezTo>
                    <a:pt x="315" y="172"/>
                    <a:pt x="315" y="172"/>
                    <a:pt x="315" y="172"/>
                  </a:cubicBezTo>
                  <a:cubicBezTo>
                    <a:pt x="320" y="183"/>
                    <a:pt x="320" y="183"/>
                    <a:pt x="320" y="183"/>
                  </a:cubicBezTo>
                  <a:cubicBezTo>
                    <a:pt x="317" y="183"/>
                    <a:pt x="317" y="183"/>
                    <a:pt x="317" y="183"/>
                  </a:cubicBezTo>
                  <a:cubicBezTo>
                    <a:pt x="317" y="188"/>
                    <a:pt x="317" y="188"/>
                    <a:pt x="317" y="188"/>
                  </a:cubicBezTo>
                  <a:cubicBezTo>
                    <a:pt x="309" y="186"/>
                    <a:pt x="309" y="186"/>
                    <a:pt x="309" y="186"/>
                  </a:cubicBezTo>
                  <a:cubicBezTo>
                    <a:pt x="309" y="186"/>
                    <a:pt x="306" y="191"/>
                    <a:pt x="305" y="194"/>
                  </a:cubicBezTo>
                  <a:cubicBezTo>
                    <a:pt x="303" y="199"/>
                    <a:pt x="308" y="198"/>
                    <a:pt x="312" y="197"/>
                  </a:cubicBezTo>
                  <a:close/>
                  <a:moveTo>
                    <a:pt x="309" y="186"/>
                  </a:moveTo>
                  <a:cubicBezTo>
                    <a:pt x="309" y="186"/>
                    <a:pt x="309" y="186"/>
                    <a:pt x="309" y="186"/>
                  </a:cubicBezTo>
                  <a:moveTo>
                    <a:pt x="313" y="206"/>
                  </a:moveTo>
                  <a:cubicBezTo>
                    <a:pt x="322" y="206"/>
                    <a:pt x="319" y="202"/>
                    <a:pt x="313" y="202"/>
                  </a:cubicBezTo>
                  <a:cubicBezTo>
                    <a:pt x="307" y="202"/>
                    <a:pt x="306" y="206"/>
                    <a:pt x="313" y="206"/>
                  </a:cubicBezTo>
                  <a:close/>
                  <a:moveTo>
                    <a:pt x="361" y="157"/>
                  </a:moveTo>
                  <a:cubicBezTo>
                    <a:pt x="367" y="159"/>
                    <a:pt x="367" y="159"/>
                    <a:pt x="367" y="159"/>
                  </a:cubicBezTo>
                  <a:cubicBezTo>
                    <a:pt x="360" y="165"/>
                    <a:pt x="360" y="165"/>
                    <a:pt x="360" y="165"/>
                  </a:cubicBezTo>
                  <a:cubicBezTo>
                    <a:pt x="362" y="168"/>
                    <a:pt x="362" y="168"/>
                    <a:pt x="362" y="168"/>
                  </a:cubicBezTo>
                  <a:cubicBezTo>
                    <a:pt x="362" y="168"/>
                    <a:pt x="368" y="170"/>
                    <a:pt x="371" y="168"/>
                  </a:cubicBezTo>
                  <a:cubicBezTo>
                    <a:pt x="376" y="157"/>
                    <a:pt x="376" y="157"/>
                    <a:pt x="376" y="157"/>
                  </a:cubicBezTo>
                  <a:cubicBezTo>
                    <a:pt x="387" y="158"/>
                    <a:pt x="387" y="158"/>
                    <a:pt x="387" y="158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9" y="144"/>
                    <a:pt x="389" y="144"/>
                    <a:pt x="389" y="144"/>
                  </a:cubicBezTo>
                  <a:cubicBezTo>
                    <a:pt x="389" y="144"/>
                    <a:pt x="391" y="135"/>
                    <a:pt x="384" y="132"/>
                  </a:cubicBezTo>
                  <a:cubicBezTo>
                    <a:pt x="376" y="129"/>
                    <a:pt x="370" y="139"/>
                    <a:pt x="370" y="139"/>
                  </a:cubicBezTo>
                  <a:cubicBezTo>
                    <a:pt x="375" y="145"/>
                    <a:pt x="375" y="145"/>
                    <a:pt x="375" y="145"/>
                  </a:cubicBezTo>
                  <a:cubicBezTo>
                    <a:pt x="371" y="143"/>
                    <a:pt x="371" y="143"/>
                    <a:pt x="371" y="143"/>
                  </a:cubicBezTo>
                  <a:cubicBezTo>
                    <a:pt x="371" y="143"/>
                    <a:pt x="362" y="144"/>
                    <a:pt x="362" y="145"/>
                  </a:cubicBezTo>
                  <a:cubicBezTo>
                    <a:pt x="362" y="150"/>
                    <a:pt x="362" y="150"/>
                    <a:pt x="362" y="150"/>
                  </a:cubicBezTo>
                  <a:cubicBezTo>
                    <a:pt x="367" y="152"/>
                    <a:pt x="367" y="152"/>
                    <a:pt x="367" y="152"/>
                  </a:cubicBezTo>
                  <a:cubicBezTo>
                    <a:pt x="360" y="155"/>
                    <a:pt x="360" y="155"/>
                    <a:pt x="360" y="155"/>
                  </a:cubicBezTo>
                  <a:lnTo>
                    <a:pt x="361" y="157"/>
                  </a:lnTo>
                  <a:close/>
                  <a:moveTo>
                    <a:pt x="401" y="132"/>
                  </a:moveTo>
                  <a:cubicBezTo>
                    <a:pt x="406" y="130"/>
                    <a:pt x="406" y="127"/>
                    <a:pt x="406" y="127"/>
                  </a:cubicBezTo>
                  <a:cubicBezTo>
                    <a:pt x="404" y="127"/>
                    <a:pt x="404" y="127"/>
                    <a:pt x="404" y="127"/>
                  </a:cubicBezTo>
                  <a:cubicBezTo>
                    <a:pt x="404" y="127"/>
                    <a:pt x="405" y="121"/>
                    <a:pt x="407" y="120"/>
                  </a:cubicBezTo>
                  <a:cubicBezTo>
                    <a:pt x="408" y="119"/>
                    <a:pt x="410" y="118"/>
                    <a:pt x="410" y="118"/>
                  </a:cubicBezTo>
                  <a:cubicBezTo>
                    <a:pt x="410" y="118"/>
                    <a:pt x="408" y="111"/>
                    <a:pt x="403" y="112"/>
                  </a:cubicBezTo>
                  <a:cubicBezTo>
                    <a:pt x="399" y="112"/>
                    <a:pt x="401" y="119"/>
                    <a:pt x="401" y="119"/>
                  </a:cubicBezTo>
                  <a:cubicBezTo>
                    <a:pt x="397" y="118"/>
                    <a:pt x="397" y="118"/>
                    <a:pt x="397" y="118"/>
                  </a:cubicBezTo>
                  <a:cubicBezTo>
                    <a:pt x="393" y="121"/>
                    <a:pt x="393" y="121"/>
                    <a:pt x="393" y="121"/>
                  </a:cubicBezTo>
                  <a:cubicBezTo>
                    <a:pt x="394" y="124"/>
                    <a:pt x="394" y="124"/>
                    <a:pt x="394" y="124"/>
                  </a:cubicBezTo>
                  <a:cubicBezTo>
                    <a:pt x="390" y="123"/>
                    <a:pt x="390" y="123"/>
                    <a:pt x="390" y="123"/>
                  </a:cubicBezTo>
                  <a:cubicBezTo>
                    <a:pt x="389" y="126"/>
                    <a:pt x="389" y="126"/>
                    <a:pt x="389" y="126"/>
                  </a:cubicBezTo>
                  <a:cubicBezTo>
                    <a:pt x="390" y="129"/>
                    <a:pt x="390" y="129"/>
                    <a:pt x="390" y="129"/>
                  </a:cubicBezTo>
                  <a:cubicBezTo>
                    <a:pt x="388" y="128"/>
                    <a:pt x="388" y="128"/>
                    <a:pt x="388" y="128"/>
                  </a:cubicBezTo>
                  <a:cubicBezTo>
                    <a:pt x="388" y="132"/>
                    <a:pt x="388" y="132"/>
                    <a:pt x="388" y="132"/>
                  </a:cubicBezTo>
                  <a:cubicBezTo>
                    <a:pt x="388" y="132"/>
                    <a:pt x="395" y="134"/>
                    <a:pt x="401" y="132"/>
                  </a:cubicBezTo>
                  <a:close/>
                  <a:moveTo>
                    <a:pt x="408" y="111"/>
                  </a:moveTo>
                  <a:cubicBezTo>
                    <a:pt x="410" y="112"/>
                    <a:pt x="411" y="112"/>
                    <a:pt x="411" y="112"/>
                  </a:cubicBezTo>
                  <a:cubicBezTo>
                    <a:pt x="412" y="115"/>
                    <a:pt x="412" y="115"/>
                    <a:pt x="412" y="115"/>
                  </a:cubicBezTo>
                  <a:cubicBezTo>
                    <a:pt x="412" y="115"/>
                    <a:pt x="420" y="113"/>
                    <a:pt x="420" y="109"/>
                  </a:cubicBezTo>
                  <a:cubicBezTo>
                    <a:pt x="420" y="106"/>
                    <a:pt x="420" y="106"/>
                    <a:pt x="420" y="106"/>
                  </a:cubicBezTo>
                  <a:cubicBezTo>
                    <a:pt x="420" y="106"/>
                    <a:pt x="426" y="104"/>
                    <a:pt x="424" y="102"/>
                  </a:cubicBezTo>
                  <a:cubicBezTo>
                    <a:pt x="423" y="99"/>
                    <a:pt x="418" y="100"/>
                    <a:pt x="418" y="100"/>
                  </a:cubicBezTo>
                  <a:cubicBezTo>
                    <a:pt x="418" y="100"/>
                    <a:pt x="416" y="96"/>
                    <a:pt x="411" y="97"/>
                  </a:cubicBezTo>
                  <a:cubicBezTo>
                    <a:pt x="408" y="98"/>
                    <a:pt x="403" y="106"/>
                    <a:pt x="403" y="106"/>
                  </a:cubicBezTo>
                  <a:cubicBezTo>
                    <a:pt x="403" y="106"/>
                    <a:pt x="406" y="110"/>
                    <a:pt x="408" y="111"/>
                  </a:cubicBezTo>
                  <a:close/>
                  <a:moveTo>
                    <a:pt x="424" y="106"/>
                  </a:moveTo>
                  <a:cubicBezTo>
                    <a:pt x="421" y="111"/>
                    <a:pt x="421" y="111"/>
                    <a:pt x="421" y="111"/>
                  </a:cubicBezTo>
                  <a:cubicBezTo>
                    <a:pt x="428" y="111"/>
                    <a:pt x="428" y="111"/>
                    <a:pt x="428" y="111"/>
                  </a:cubicBezTo>
                  <a:cubicBezTo>
                    <a:pt x="433" y="100"/>
                    <a:pt x="433" y="100"/>
                    <a:pt x="433" y="100"/>
                  </a:cubicBezTo>
                  <a:cubicBezTo>
                    <a:pt x="429" y="100"/>
                    <a:pt x="429" y="100"/>
                    <a:pt x="429" y="100"/>
                  </a:cubicBezTo>
                  <a:lnTo>
                    <a:pt x="424" y="106"/>
                  </a:lnTo>
                  <a:close/>
                  <a:moveTo>
                    <a:pt x="426" y="97"/>
                  </a:moveTo>
                  <a:cubicBezTo>
                    <a:pt x="433" y="98"/>
                    <a:pt x="434" y="97"/>
                    <a:pt x="433" y="93"/>
                  </a:cubicBezTo>
                  <a:cubicBezTo>
                    <a:pt x="431" y="90"/>
                    <a:pt x="427" y="87"/>
                    <a:pt x="427" y="87"/>
                  </a:cubicBezTo>
                  <a:cubicBezTo>
                    <a:pt x="426" y="91"/>
                    <a:pt x="426" y="91"/>
                    <a:pt x="426" y="91"/>
                  </a:cubicBezTo>
                  <a:cubicBezTo>
                    <a:pt x="422" y="83"/>
                    <a:pt x="422" y="83"/>
                    <a:pt x="422" y="83"/>
                  </a:cubicBezTo>
                  <a:cubicBezTo>
                    <a:pt x="420" y="87"/>
                    <a:pt x="420" y="87"/>
                    <a:pt x="420" y="87"/>
                  </a:cubicBezTo>
                  <a:cubicBezTo>
                    <a:pt x="424" y="94"/>
                    <a:pt x="424" y="94"/>
                    <a:pt x="424" y="94"/>
                  </a:cubicBezTo>
                  <a:cubicBezTo>
                    <a:pt x="424" y="94"/>
                    <a:pt x="422" y="96"/>
                    <a:pt x="426" y="97"/>
                  </a:cubicBezTo>
                  <a:close/>
                  <a:moveTo>
                    <a:pt x="421" y="95"/>
                  </a:moveTo>
                  <a:cubicBezTo>
                    <a:pt x="417" y="91"/>
                    <a:pt x="417" y="91"/>
                    <a:pt x="417" y="91"/>
                  </a:cubicBezTo>
                  <a:cubicBezTo>
                    <a:pt x="417" y="94"/>
                    <a:pt x="417" y="94"/>
                    <a:pt x="417" y="94"/>
                  </a:cubicBezTo>
                  <a:lnTo>
                    <a:pt x="421" y="95"/>
                  </a:lnTo>
                  <a:close/>
                  <a:moveTo>
                    <a:pt x="413" y="95"/>
                  </a:moveTo>
                  <a:cubicBezTo>
                    <a:pt x="415" y="87"/>
                    <a:pt x="415" y="87"/>
                    <a:pt x="415" y="87"/>
                  </a:cubicBezTo>
                  <a:cubicBezTo>
                    <a:pt x="409" y="84"/>
                    <a:pt x="409" y="84"/>
                    <a:pt x="409" y="84"/>
                  </a:cubicBezTo>
                  <a:cubicBezTo>
                    <a:pt x="409" y="95"/>
                    <a:pt x="409" y="95"/>
                    <a:pt x="409" y="95"/>
                  </a:cubicBezTo>
                  <a:lnTo>
                    <a:pt x="413" y="95"/>
                  </a:lnTo>
                  <a:close/>
                  <a:moveTo>
                    <a:pt x="407" y="97"/>
                  </a:moveTo>
                  <a:cubicBezTo>
                    <a:pt x="403" y="94"/>
                    <a:pt x="403" y="94"/>
                    <a:pt x="403" y="94"/>
                  </a:cubicBezTo>
                  <a:cubicBezTo>
                    <a:pt x="403" y="98"/>
                    <a:pt x="403" y="98"/>
                    <a:pt x="403" y="98"/>
                  </a:cubicBezTo>
                  <a:cubicBezTo>
                    <a:pt x="397" y="96"/>
                    <a:pt x="397" y="96"/>
                    <a:pt x="397" y="96"/>
                  </a:cubicBezTo>
                  <a:cubicBezTo>
                    <a:pt x="400" y="103"/>
                    <a:pt x="400" y="103"/>
                    <a:pt x="400" y="103"/>
                  </a:cubicBezTo>
                  <a:lnTo>
                    <a:pt x="407" y="97"/>
                  </a:lnTo>
                  <a:close/>
                  <a:moveTo>
                    <a:pt x="443" y="96"/>
                  </a:moveTo>
                  <a:cubicBezTo>
                    <a:pt x="449" y="97"/>
                    <a:pt x="452" y="90"/>
                    <a:pt x="449" y="84"/>
                  </a:cubicBezTo>
                  <a:cubicBezTo>
                    <a:pt x="446" y="79"/>
                    <a:pt x="441" y="83"/>
                    <a:pt x="440" y="90"/>
                  </a:cubicBezTo>
                  <a:cubicBezTo>
                    <a:pt x="439" y="95"/>
                    <a:pt x="443" y="96"/>
                    <a:pt x="443" y="96"/>
                  </a:cubicBezTo>
                  <a:close/>
                  <a:moveTo>
                    <a:pt x="455" y="99"/>
                  </a:moveTo>
                  <a:cubicBezTo>
                    <a:pt x="451" y="96"/>
                    <a:pt x="451" y="96"/>
                    <a:pt x="451" y="96"/>
                  </a:cubicBezTo>
                  <a:cubicBezTo>
                    <a:pt x="451" y="96"/>
                    <a:pt x="449" y="99"/>
                    <a:pt x="448" y="100"/>
                  </a:cubicBezTo>
                  <a:lnTo>
                    <a:pt x="455" y="99"/>
                  </a:lnTo>
                  <a:close/>
                  <a:moveTo>
                    <a:pt x="445" y="105"/>
                  </a:moveTo>
                  <a:cubicBezTo>
                    <a:pt x="444" y="111"/>
                    <a:pt x="444" y="111"/>
                    <a:pt x="444" y="111"/>
                  </a:cubicBezTo>
                  <a:cubicBezTo>
                    <a:pt x="449" y="109"/>
                    <a:pt x="449" y="109"/>
                    <a:pt x="449" y="109"/>
                  </a:cubicBezTo>
                  <a:cubicBezTo>
                    <a:pt x="448" y="104"/>
                    <a:pt x="448" y="104"/>
                    <a:pt x="448" y="104"/>
                  </a:cubicBezTo>
                  <a:lnTo>
                    <a:pt x="445" y="105"/>
                  </a:lnTo>
                  <a:close/>
                  <a:moveTo>
                    <a:pt x="474" y="58"/>
                  </a:moveTo>
                  <a:cubicBezTo>
                    <a:pt x="479" y="58"/>
                    <a:pt x="479" y="58"/>
                    <a:pt x="479" y="58"/>
                  </a:cubicBezTo>
                  <a:cubicBezTo>
                    <a:pt x="476" y="63"/>
                    <a:pt x="476" y="63"/>
                    <a:pt x="476" y="63"/>
                  </a:cubicBezTo>
                  <a:cubicBezTo>
                    <a:pt x="478" y="65"/>
                    <a:pt x="484" y="64"/>
                    <a:pt x="492" y="60"/>
                  </a:cubicBezTo>
                  <a:cubicBezTo>
                    <a:pt x="500" y="56"/>
                    <a:pt x="497" y="50"/>
                    <a:pt x="497" y="50"/>
                  </a:cubicBezTo>
                  <a:cubicBezTo>
                    <a:pt x="504" y="41"/>
                    <a:pt x="504" y="41"/>
                    <a:pt x="504" y="41"/>
                  </a:cubicBezTo>
                  <a:cubicBezTo>
                    <a:pt x="500" y="36"/>
                    <a:pt x="500" y="36"/>
                    <a:pt x="500" y="36"/>
                  </a:cubicBezTo>
                  <a:cubicBezTo>
                    <a:pt x="492" y="40"/>
                    <a:pt x="492" y="40"/>
                    <a:pt x="492" y="40"/>
                  </a:cubicBezTo>
                  <a:cubicBezTo>
                    <a:pt x="493" y="48"/>
                    <a:pt x="493" y="48"/>
                    <a:pt x="493" y="48"/>
                  </a:cubicBezTo>
                  <a:cubicBezTo>
                    <a:pt x="488" y="44"/>
                    <a:pt x="488" y="44"/>
                    <a:pt x="488" y="44"/>
                  </a:cubicBezTo>
                  <a:cubicBezTo>
                    <a:pt x="486" y="46"/>
                    <a:pt x="486" y="46"/>
                    <a:pt x="486" y="46"/>
                  </a:cubicBezTo>
                  <a:cubicBezTo>
                    <a:pt x="490" y="52"/>
                    <a:pt x="490" y="52"/>
                    <a:pt x="490" y="52"/>
                  </a:cubicBezTo>
                  <a:cubicBezTo>
                    <a:pt x="483" y="48"/>
                    <a:pt x="483" y="48"/>
                    <a:pt x="483" y="48"/>
                  </a:cubicBezTo>
                  <a:cubicBezTo>
                    <a:pt x="478" y="48"/>
                    <a:pt x="478" y="48"/>
                    <a:pt x="478" y="48"/>
                  </a:cubicBezTo>
                  <a:cubicBezTo>
                    <a:pt x="479" y="53"/>
                    <a:pt x="479" y="53"/>
                    <a:pt x="479" y="53"/>
                  </a:cubicBezTo>
                  <a:cubicBezTo>
                    <a:pt x="472" y="55"/>
                    <a:pt x="472" y="55"/>
                    <a:pt x="472" y="55"/>
                  </a:cubicBezTo>
                  <a:lnTo>
                    <a:pt x="474" y="58"/>
                  </a:lnTo>
                  <a:close/>
                  <a:moveTo>
                    <a:pt x="484" y="73"/>
                  </a:moveTo>
                  <a:cubicBezTo>
                    <a:pt x="484" y="76"/>
                    <a:pt x="489" y="76"/>
                    <a:pt x="489" y="76"/>
                  </a:cubicBezTo>
                  <a:cubicBezTo>
                    <a:pt x="489" y="76"/>
                    <a:pt x="498" y="77"/>
                    <a:pt x="497" y="73"/>
                  </a:cubicBezTo>
                  <a:cubicBezTo>
                    <a:pt x="497" y="68"/>
                    <a:pt x="482" y="66"/>
                    <a:pt x="484" y="73"/>
                  </a:cubicBezTo>
                  <a:close/>
                  <a:moveTo>
                    <a:pt x="503" y="55"/>
                  </a:moveTo>
                  <a:cubicBezTo>
                    <a:pt x="501" y="59"/>
                    <a:pt x="501" y="59"/>
                    <a:pt x="501" y="59"/>
                  </a:cubicBezTo>
                  <a:cubicBezTo>
                    <a:pt x="499" y="57"/>
                    <a:pt x="499" y="57"/>
                    <a:pt x="499" y="57"/>
                  </a:cubicBezTo>
                  <a:cubicBezTo>
                    <a:pt x="493" y="66"/>
                    <a:pt x="493" y="66"/>
                    <a:pt x="493" y="66"/>
                  </a:cubicBezTo>
                  <a:cubicBezTo>
                    <a:pt x="499" y="68"/>
                    <a:pt x="499" y="68"/>
                    <a:pt x="499" y="68"/>
                  </a:cubicBezTo>
                  <a:cubicBezTo>
                    <a:pt x="500" y="66"/>
                    <a:pt x="500" y="66"/>
                    <a:pt x="500" y="66"/>
                  </a:cubicBezTo>
                  <a:cubicBezTo>
                    <a:pt x="500" y="72"/>
                    <a:pt x="500" y="72"/>
                    <a:pt x="500" y="72"/>
                  </a:cubicBezTo>
                  <a:cubicBezTo>
                    <a:pt x="504" y="72"/>
                    <a:pt x="504" y="72"/>
                    <a:pt x="504" y="72"/>
                  </a:cubicBezTo>
                  <a:cubicBezTo>
                    <a:pt x="509" y="59"/>
                    <a:pt x="509" y="59"/>
                    <a:pt x="509" y="59"/>
                  </a:cubicBezTo>
                  <a:cubicBezTo>
                    <a:pt x="505" y="48"/>
                    <a:pt x="505" y="48"/>
                    <a:pt x="505" y="48"/>
                  </a:cubicBezTo>
                  <a:cubicBezTo>
                    <a:pt x="501" y="50"/>
                    <a:pt x="501" y="50"/>
                    <a:pt x="501" y="50"/>
                  </a:cubicBezTo>
                  <a:lnTo>
                    <a:pt x="503" y="55"/>
                  </a:lnTo>
                  <a:close/>
                  <a:moveTo>
                    <a:pt x="514" y="56"/>
                  </a:moveTo>
                  <a:cubicBezTo>
                    <a:pt x="517" y="56"/>
                    <a:pt x="521" y="48"/>
                    <a:pt x="516" y="43"/>
                  </a:cubicBezTo>
                  <a:cubicBezTo>
                    <a:pt x="509" y="37"/>
                    <a:pt x="505" y="43"/>
                    <a:pt x="508" y="50"/>
                  </a:cubicBezTo>
                  <a:cubicBezTo>
                    <a:pt x="508" y="50"/>
                    <a:pt x="510" y="56"/>
                    <a:pt x="514" y="56"/>
                  </a:cubicBezTo>
                  <a:close/>
                  <a:moveTo>
                    <a:pt x="513" y="22"/>
                  </a:moveTo>
                  <a:cubicBezTo>
                    <a:pt x="506" y="22"/>
                    <a:pt x="511" y="30"/>
                    <a:pt x="511" y="30"/>
                  </a:cubicBezTo>
                  <a:cubicBezTo>
                    <a:pt x="517" y="29"/>
                    <a:pt x="518" y="22"/>
                    <a:pt x="513" y="22"/>
                  </a:cubicBezTo>
                  <a:close/>
                  <a:moveTo>
                    <a:pt x="528" y="14"/>
                  </a:moveTo>
                  <a:cubicBezTo>
                    <a:pt x="523" y="17"/>
                    <a:pt x="523" y="17"/>
                    <a:pt x="523" y="17"/>
                  </a:cubicBezTo>
                  <a:cubicBezTo>
                    <a:pt x="531" y="19"/>
                    <a:pt x="531" y="19"/>
                    <a:pt x="531" y="19"/>
                  </a:cubicBezTo>
                  <a:lnTo>
                    <a:pt x="528" y="14"/>
                  </a:lnTo>
                  <a:close/>
                  <a:moveTo>
                    <a:pt x="538" y="19"/>
                  </a:moveTo>
                  <a:cubicBezTo>
                    <a:pt x="539" y="19"/>
                    <a:pt x="541" y="17"/>
                    <a:pt x="541" y="17"/>
                  </a:cubicBezTo>
                  <a:cubicBezTo>
                    <a:pt x="541" y="20"/>
                    <a:pt x="541" y="20"/>
                    <a:pt x="541" y="20"/>
                  </a:cubicBezTo>
                  <a:cubicBezTo>
                    <a:pt x="548" y="22"/>
                    <a:pt x="548" y="22"/>
                    <a:pt x="548" y="22"/>
                  </a:cubicBezTo>
                  <a:cubicBezTo>
                    <a:pt x="559" y="16"/>
                    <a:pt x="559" y="16"/>
                    <a:pt x="559" y="16"/>
                  </a:cubicBezTo>
                  <a:cubicBezTo>
                    <a:pt x="559" y="12"/>
                    <a:pt x="559" y="12"/>
                    <a:pt x="559" y="12"/>
                  </a:cubicBezTo>
                  <a:cubicBezTo>
                    <a:pt x="553" y="16"/>
                    <a:pt x="553" y="16"/>
                    <a:pt x="553" y="16"/>
                  </a:cubicBezTo>
                  <a:cubicBezTo>
                    <a:pt x="550" y="14"/>
                    <a:pt x="550" y="14"/>
                    <a:pt x="550" y="14"/>
                  </a:cubicBezTo>
                  <a:cubicBezTo>
                    <a:pt x="555" y="10"/>
                    <a:pt x="555" y="10"/>
                    <a:pt x="555" y="10"/>
                  </a:cubicBezTo>
                  <a:cubicBezTo>
                    <a:pt x="552" y="6"/>
                    <a:pt x="552" y="6"/>
                    <a:pt x="552" y="6"/>
                  </a:cubicBezTo>
                  <a:cubicBezTo>
                    <a:pt x="550" y="10"/>
                    <a:pt x="550" y="10"/>
                    <a:pt x="550" y="10"/>
                  </a:cubicBezTo>
                  <a:cubicBezTo>
                    <a:pt x="548" y="5"/>
                    <a:pt x="548" y="5"/>
                    <a:pt x="548" y="5"/>
                  </a:cubicBezTo>
                  <a:cubicBezTo>
                    <a:pt x="544" y="8"/>
                    <a:pt x="544" y="8"/>
                    <a:pt x="544" y="8"/>
                  </a:cubicBezTo>
                  <a:cubicBezTo>
                    <a:pt x="546" y="12"/>
                    <a:pt x="546" y="12"/>
                    <a:pt x="546" y="12"/>
                  </a:cubicBezTo>
                  <a:cubicBezTo>
                    <a:pt x="537" y="14"/>
                    <a:pt x="537" y="14"/>
                    <a:pt x="537" y="14"/>
                  </a:cubicBezTo>
                  <a:lnTo>
                    <a:pt x="538" y="19"/>
                  </a:lnTo>
                  <a:close/>
                  <a:moveTo>
                    <a:pt x="658" y="62"/>
                  </a:moveTo>
                  <a:cubicBezTo>
                    <a:pt x="659" y="72"/>
                    <a:pt x="659" y="72"/>
                    <a:pt x="659" y="72"/>
                  </a:cubicBezTo>
                  <a:cubicBezTo>
                    <a:pt x="665" y="68"/>
                    <a:pt x="665" y="68"/>
                    <a:pt x="665" y="68"/>
                  </a:cubicBezTo>
                  <a:cubicBezTo>
                    <a:pt x="662" y="60"/>
                    <a:pt x="662" y="60"/>
                    <a:pt x="662" y="60"/>
                  </a:cubicBezTo>
                  <a:lnTo>
                    <a:pt x="658" y="62"/>
                  </a:ln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6201" name="Freeform 192"/>
            <p:cNvSpPr>
              <a:spLocks/>
            </p:cNvSpPr>
            <p:nvPr/>
          </p:nvSpPr>
          <p:spPr bwMode="auto">
            <a:xfrm>
              <a:off x="3444" y="2606"/>
              <a:ext cx="330" cy="175"/>
            </a:xfrm>
            <a:custGeom>
              <a:avLst/>
              <a:gdLst>
                <a:gd name="T0" fmla="*/ 2668164 w 246"/>
                <a:gd name="T1" fmla="*/ 91746 h 130"/>
                <a:gd name="T2" fmla="*/ 2447263 w 246"/>
                <a:gd name="T3" fmla="*/ 1 h 130"/>
                <a:gd name="T4" fmla="*/ 2165202 w 246"/>
                <a:gd name="T5" fmla="*/ 91746 h 130"/>
                <a:gd name="T6" fmla="*/ 1988995 w 246"/>
                <a:gd name="T7" fmla="*/ 123504 h 130"/>
                <a:gd name="T8" fmla="*/ 1706367 w 246"/>
                <a:gd name="T9" fmla="*/ 223805 h 130"/>
                <a:gd name="T10" fmla="*/ 1566509 w 246"/>
                <a:gd name="T11" fmla="*/ 317870 h 130"/>
                <a:gd name="T12" fmla="*/ 1512143 w 246"/>
                <a:gd name="T13" fmla="*/ 258083 h 130"/>
                <a:gd name="T14" fmla="*/ 1404112 w 246"/>
                <a:gd name="T15" fmla="*/ 191719 h 130"/>
                <a:gd name="T16" fmla="*/ 1375190 w 246"/>
                <a:gd name="T17" fmla="*/ 148035 h 130"/>
                <a:gd name="T18" fmla="*/ 1236792 w 246"/>
                <a:gd name="T19" fmla="*/ 123504 h 130"/>
                <a:gd name="T20" fmla="*/ 1160000 w 246"/>
                <a:gd name="T21" fmla="*/ 223805 h 130"/>
                <a:gd name="T22" fmla="*/ 1037756 w 246"/>
                <a:gd name="T23" fmla="*/ 130306 h 130"/>
                <a:gd name="T24" fmla="*/ 921972 w 246"/>
                <a:gd name="T25" fmla="*/ 175412 h 130"/>
                <a:gd name="T26" fmla="*/ 773600 w 246"/>
                <a:gd name="T27" fmla="*/ 317870 h 130"/>
                <a:gd name="T28" fmla="*/ 611898 w 246"/>
                <a:gd name="T29" fmla="*/ 582053 h 130"/>
                <a:gd name="T30" fmla="*/ 526935 w 246"/>
                <a:gd name="T31" fmla="*/ 715934 h 130"/>
                <a:gd name="T32" fmla="*/ 171973 w 246"/>
                <a:gd name="T33" fmla="*/ 789021 h 130"/>
                <a:gd name="T34" fmla="*/ 43498 w 246"/>
                <a:gd name="T35" fmla="*/ 989336 h 130"/>
                <a:gd name="T36" fmla="*/ 0 w 246"/>
                <a:gd name="T37" fmla="*/ 1213657 h 130"/>
                <a:gd name="T38" fmla="*/ 105004 w 246"/>
                <a:gd name="T39" fmla="*/ 1419864 h 130"/>
                <a:gd name="T40" fmla="*/ 171973 w 246"/>
                <a:gd name="T41" fmla="*/ 1573674 h 130"/>
                <a:gd name="T42" fmla="*/ 450223 w 246"/>
                <a:gd name="T43" fmla="*/ 1707482 h 130"/>
                <a:gd name="T44" fmla="*/ 675597 w 246"/>
                <a:gd name="T45" fmla="*/ 1746453 h 130"/>
                <a:gd name="T46" fmla="*/ 921972 w 246"/>
                <a:gd name="T47" fmla="*/ 1707482 h 130"/>
                <a:gd name="T48" fmla="*/ 1127234 w 246"/>
                <a:gd name="T49" fmla="*/ 1596327 h 130"/>
                <a:gd name="T50" fmla="*/ 1236792 w 246"/>
                <a:gd name="T51" fmla="*/ 1404553 h 130"/>
                <a:gd name="T52" fmla="*/ 1482705 w 246"/>
                <a:gd name="T53" fmla="*/ 1203292 h 130"/>
                <a:gd name="T54" fmla="*/ 1873555 w 246"/>
                <a:gd name="T55" fmla="*/ 1122031 h 130"/>
                <a:gd name="T56" fmla="*/ 2242196 w 246"/>
                <a:gd name="T57" fmla="*/ 847495 h 130"/>
                <a:gd name="T58" fmla="*/ 2538445 w 246"/>
                <a:gd name="T59" fmla="*/ 847495 h 130"/>
                <a:gd name="T60" fmla="*/ 2721138 w 246"/>
                <a:gd name="T61" fmla="*/ 901574 h 130"/>
                <a:gd name="T62" fmla="*/ 2800236 w 246"/>
                <a:gd name="T63" fmla="*/ 749853 h 130"/>
                <a:gd name="T64" fmla="*/ 2909917 w 246"/>
                <a:gd name="T65" fmla="*/ 405564 h 130"/>
                <a:gd name="T66" fmla="*/ 2690694 w 246"/>
                <a:gd name="T67" fmla="*/ 191719 h 13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6"/>
                <a:gd name="T103" fmla="*/ 0 h 130"/>
                <a:gd name="T104" fmla="*/ 246 w 246"/>
                <a:gd name="T105" fmla="*/ 130 h 13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6" h="130">
                  <a:moveTo>
                    <a:pt x="222" y="14"/>
                  </a:moveTo>
                  <a:cubicBezTo>
                    <a:pt x="222" y="14"/>
                    <a:pt x="222" y="9"/>
                    <a:pt x="221" y="7"/>
                  </a:cubicBezTo>
                  <a:cubicBezTo>
                    <a:pt x="220" y="5"/>
                    <a:pt x="208" y="5"/>
                    <a:pt x="208" y="5"/>
                  </a:cubicBezTo>
                  <a:cubicBezTo>
                    <a:pt x="202" y="1"/>
                    <a:pt x="202" y="1"/>
                    <a:pt x="202" y="1"/>
                  </a:cubicBezTo>
                  <a:cubicBezTo>
                    <a:pt x="202" y="1"/>
                    <a:pt x="199" y="0"/>
                    <a:pt x="192" y="1"/>
                  </a:cubicBezTo>
                  <a:cubicBezTo>
                    <a:pt x="184" y="3"/>
                    <a:pt x="179" y="7"/>
                    <a:pt x="179" y="7"/>
                  </a:cubicBezTo>
                  <a:cubicBezTo>
                    <a:pt x="179" y="7"/>
                    <a:pt x="178" y="13"/>
                    <a:pt x="173" y="14"/>
                  </a:cubicBezTo>
                  <a:cubicBezTo>
                    <a:pt x="166" y="15"/>
                    <a:pt x="165" y="9"/>
                    <a:pt x="165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46" y="10"/>
                    <a:pt x="141" y="16"/>
                    <a:pt x="141" y="16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0" y="23"/>
                    <a:pt x="130" y="23"/>
                    <a:pt x="130" y="23"/>
                  </a:cubicBezTo>
                  <a:cubicBezTo>
                    <a:pt x="130" y="23"/>
                    <a:pt x="126" y="26"/>
                    <a:pt x="124" y="26"/>
                  </a:cubicBezTo>
                  <a:cubicBezTo>
                    <a:pt x="120" y="26"/>
                    <a:pt x="125" y="19"/>
                    <a:pt x="125" y="19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16" y="14"/>
                    <a:pt x="116" y="14"/>
                    <a:pt x="116" y="14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1"/>
                    <a:pt x="112" y="4"/>
                    <a:pt x="108" y="3"/>
                  </a:cubicBezTo>
                  <a:cubicBezTo>
                    <a:pt x="103" y="3"/>
                    <a:pt x="102" y="9"/>
                    <a:pt x="102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12"/>
                    <a:pt x="68" y="20"/>
                    <a:pt x="64" y="23"/>
                  </a:cubicBezTo>
                  <a:cubicBezTo>
                    <a:pt x="60" y="26"/>
                    <a:pt x="58" y="24"/>
                    <a:pt x="54" y="27"/>
                  </a:cubicBezTo>
                  <a:cubicBezTo>
                    <a:pt x="52" y="31"/>
                    <a:pt x="54" y="39"/>
                    <a:pt x="51" y="43"/>
                  </a:cubicBezTo>
                  <a:cubicBezTo>
                    <a:pt x="49" y="47"/>
                    <a:pt x="47" y="43"/>
                    <a:pt x="44" y="46"/>
                  </a:cubicBezTo>
                  <a:cubicBezTo>
                    <a:pt x="41" y="50"/>
                    <a:pt x="43" y="53"/>
                    <a:pt x="43" y="53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1"/>
                    <a:pt x="18" y="57"/>
                    <a:pt x="14" y="59"/>
                  </a:cubicBezTo>
                  <a:cubicBezTo>
                    <a:pt x="10" y="61"/>
                    <a:pt x="5" y="69"/>
                    <a:pt x="4" y="72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3"/>
                    <a:pt x="1" y="85"/>
                    <a:pt x="0" y="90"/>
                  </a:cubicBezTo>
                  <a:cubicBezTo>
                    <a:pt x="0" y="95"/>
                    <a:pt x="7" y="99"/>
                    <a:pt x="7" y="99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9" y="105"/>
                    <a:pt x="12" y="109"/>
                    <a:pt x="14" y="113"/>
                  </a:cubicBezTo>
                  <a:cubicBezTo>
                    <a:pt x="14" y="114"/>
                    <a:pt x="15" y="116"/>
                    <a:pt x="14" y="117"/>
                  </a:cubicBezTo>
                  <a:cubicBezTo>
                    <a:pt x="18" y="116"/>
                    <a:pt x="22" y="116"/>
                    <a:pt x="25" y="117"/>
                  </a:cubicBezTo>
                  <a:cubicBezTo>
                    <a:pt x="30" y="118"/>
                    <a:pt x="37" y="126"/>
                    <a:pt x="37" y="126"/>
                  </a:cubicBezTo>
                  <a:cubicBezTo>
                    <a:pt x="37" y="126"/>
                    <a:pt x="41" y="130"/>
                    <a:pt x="46" y="130"/>
                  </a:cubicBezTo>
                  <a:cubicBezTo>
                    <a:pt x="50" y="130"/>
                    <a:pt x="56" y="129"/>
                    <a:pt x="56" y="129"/>
                  </a:cubicBezTo>
                  <a:cubicBezTo>
                    <a:pt x="63" y="129"/>
                    <a:pt x="63" y="129"/>
                    <a:pt x="63" y="129"/>
                  </a:cubicBezTo>
                  <a:cubicBezTo>
                    <a:pt x="76" y="126"/>
                    <a:pt x="76" y="126"/>
                    <a:pt x="76" y="126"/>
                  </a:cubicBezTo>
                  <a:cubicBezTo>
                    <a:pt x="86" y="125"/>
                    <a:pt x="86" y="125"/>
                    <a:pt x="86" y="125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93" y="118"/>
                    <a:pt x="86" y="113"/>
                    <a:pt x="90" y="106"/>
                  </a:cubicBezTo>
                  <a:cubicBezTo>
                    <a:pt x="93" y="101"/>
                    <a:pt x="102" y="104"/>
                    <a:pt x="102" y="104"/>
                  </a:cubicBezTo>
                  <a:cubicBezTo>
                    <a:pt x="119" y="98"/>
                    <a:pt x="119" y="98"/>
                    <a:pt x="119" y="98"/>
                  </a:cubicBezTo>
                  <a:cubicBezTo>
                    <a:pt x="119" y="98"/>
                    <a:pt x="118" y="90"/>
                    <a:pt x="123" y="89"/>
                  </a:cubicBezTo>
                  <a:cubicBezTo>
                    <a:pt x="127" y="88"/>
                    <a:pt x="138" y="94"/>
                    <a:pt x="138" y="94"/>
                  </a:cubicBezTo>
                  <a:cubicBezTo>
                    <a:pt x="138" y="94"/>
                    <a:pt x="150" y="87"/>
                    <a:pt x="155" y="83"/>
                  </a:cubicBezTo>
                  <a:cubicBezTo>
                    <a:pt x="159" y="79"/>
                    <a:pt x="158" y="69"/>
                    <a:pt x="163" y="66"/>
                  </a:cubicBezTo>
                  <a:cubicBezTo>
                    <a:pt x="168" y="62"/>
                    <a:pt x="176" y="61"/>
                    <a:pt x="185" y="63"/>
                  </a:cubicBezTo>
                  <a:cubicBezTo>
                    <a:pt x="194" y="67"/>
                    <a:pt x="201" y="58"/>
                    <a:pt x="201" y="58"/>
                  </a:cubicBezTo>
                  <a:cubicBezTo>
                    <a:pt x="210" y="63"/>
                    <a:pt x="210" y="63"/>
                    <a:pt x="210" y="63"/>
                  </a:cubicBezTo>
                  <a:cubicBezTo>
                    <a:pt x="210" y="63"/>
                    <a:pt x="211" y="71"/>
                    <a:pt x="216" y="72"/>
                  </a:cubicBezTo>
                  <a:cubicBezTo>
                    <a:pt x="222" y="73"/>
                    <a:pt x="222" y="69"/>
                    <a:pt x="225" y="67"/>
                  </a:cubicBezTo>
                  <a:cubicBezTo>
                    <a:pt x="228" y="64"/>
                    <a:pt x="234" y="66"/>
                    <a:pt x="234" y="66"/>
                  </a:cubicBezTo>
                  <a:cubicBezTo>
                    <a:pt x="234" y="66"/>
                    <a:pt x="232" y="59"/>
                    <a:pt x="232" y="55"/>
                  </a:cubicBezTo>
                  <a:cubicBezTo>
                    <a:pt x="232" y="51"/>
                    <a:pt x="240" y="43"/>
                    <a:pt x="240" y="43"/>
                  </a:cubicBezTo>
                  <a:cubicBezTo>
                    <a:pt x="241" y="30"/>
                    <a:pt x="241" y="30"/>
                    <a:pt x="241" y="30"/>
                  </a:cubicBezTo>
                  <a:cubicBezTo>
                    <a:pt x="246" y="18"/>
                    <a:pt x="246" y="18"/>
                    <a:pt x="246" y="18"/>
                  </a:cubicBezTo>
                  <a:lnTo>
                    <a:pt x="222" y="14"/>
                  </a:ln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6202" name="Freeform 193"/>
            <p:cNvSpPr>
              <a:spLocks/>
            </p:cNvSpPr>
            <p:nvPr/>
          </p:nvSpPr>
          <p:spPr bwMode="auto">
            <a:xfrm>
              <a:off x="3410" y="2684"/>
              <a:ext cx="403" cy="269"/>
            </a:xfrm>
            <a:custGeom>
              <a:avLst/>
              <a:gdLst>
                <a:gd name="T0" fmla="*/ 3695021 w 300"/>
                <a:gd name="T1" fmla="*/ 302534 h 200"/>
                <a:gd name="T2" fmla="*/ 3490963 w 300"/>
                <a:gd name="T3" fmla="*/ 192806 h 200"/>
                <a:gd name="T4" fmla="*/ 3348112 w 300"/>
                <a:gd name="T5" fmla="*/ 124339 h 200"/>
                <a:gd name="T6" fmla="*/ 3158799 w 300"/>
                <a:gd name="T7" fmla="*/ 120392 h 200"/>
                <a:gd name="T8" fmla="*/ 2973163 w 300"/>
                <a:gd name="T9" fmla="*/ 66551 h 200"/>
                <a:gd name="T10" fmla="*/ 2657784 w 300"/>
                <a:gd name="T11" fmla="*/ 66551 h 200"/>
                <a:gd name="T12" fmla="*/ 2280828 w 300"/>
                <a:gd name="T13" fmla="*/ 335048 h 200"/>
                <a:gd name="T14" fmla="*/ 1869428 w 300"/>
                <a:gd name="T15" fmla="*/ 406908 h 200"/>
                <a:gd name="T16" fmla="*/ 1609115 w 300"/>
                <a:gd name="T17" fmla="*/ 606111 h 200"/>
                <a:gd name="T18" fmla="*/ 1499261 w 300"/>
                <a:gd name="T19" fmla="*/ 796470 h 200"/>
                <a:gd name="T20" fmla="*/ 1279530 w 300"/>
                <a:gd name="T21" fmla="*/ 886894 h 200"/>
                <a:gd name="T22" fmla="*/ 1020553 w 300"/>
                <a:gd name="T23" fmla="*/ 929162 h 200"/>
                <a:gd name="T24" fmla="*/ 777759 w 300"/>
                <a:gd name="T25" fmla="*/ 886894 h 200"/>
                <a:gd name="T26" fmla="*/ 488783 w 300"/>
                <a:gd name="T27" fmla="*/ 772259 h 200"/>
                <a:gd name="T28" fmla="*/ 452290 w 300"/>
                <a:gd name="T29" fmla="*/ 882276 h 200"/>
                <a:gd name="T30" fmla="*/ 486596 w 300"/>
                <a:gd name="T31" fmla="*/ 992404 h 200"/>
                <a:gd name="T32" fmla="*/ 246003 w 300"/>
                <a:gd name="T33" fmla="*/ 990063 h 200"/>
                <a:gd name="T34" fmla="*/ 183129 w 300"/>
                <a:gd name="T35" fmla="*/ 1101754 h 200"/>
                <a:gd name="T36" fmla="*/ 292504 w 300"/>
                <a:gd name="T37" fmla="*/ 1186661 h 200"/>
                <a:gd name="T38" fmla="*/ 183129 w 300"/>
                <a:gd name="T39" fmla="*/ 1410902 h 200"/>
                <a:gd name="T40" fmla="*/ 217745 w 300"/>
                <a:gd name="T41" fmla="*/ 1524661 h 200"/>
                <a:gd name="T42" fmla="*/ 76968 w 300"/>
                <a:gd name="T43" fmla="*/ 1647410 h 200"/>
                <a:gd name="T44" fmla="*/ 111237 w 300"/>
                <a:gd name="T45" fmla="*/ 1784625 h 200"/>
                <a:gd name="T46" fmla="*/ 162093 w 300"/>
                <a:gd name="T47" fmla="*/ 1879012 h 200"/>
                <a:gd name="T48" fmla="*/ 269650 w 300"/>
                <a:gd name="T49" fmla="*/ 1993100 h 200"/>
                <a:gd name="T50" fmla="*/ 336692 w 300"/>
                <a:gd name="T51" fmla="*/ 2101740 h 200"/>
                <a:gd name="T52" fmla="*/ 486596 w 300"/>
                <a:gd name="T53" fmla="*/ 2183162 h 200"/>
                <a:gd name="T54" fmla="*/ 759717 w 300"/>
                <a:gd name="T55" fmla="*/ 2488444 h 200"/>
                <a:gd name="T56" fmla="*/ 959896 w 300"/>
                <a:gd name="T57" fmla="*/ 2606505 h 200"/>
                <a:gd name="T58" fmla="*/ 1447376 w 300"/>
                <a:gd name="T59" fmla="*/ 2616238 h 200"/>
                <a:gd name="T60" fmla="*/ 1627726 w 300"/>
                <a:gd name="T61" fmla="*/ 2471814 h 200"/>
                <a:gd name="T62" fmla="*/ 1773838 w 300"/>
                <a:gd name="T63" fmla="*/ 2356409 h 200"/>
                <a:gd name="T64" fmla="*/ 1979844 w 300"/>
                <a:gd name="T65" fmla="*/ 2275019 h 200"/>
                <a:gd name="T66" fmla="*/ 2186579 w 300"/>
                <a:gd name="T67" fmla="*/ 2210797 h 200"/>
                <a:gd name="T68" fmla="*/ 2551889 w 300"/>
                <a:gd name="T69" fmla="*/ 2146699 h 200"/>
                <a:gd name="T70" fmla="*/ 2692079 w 300"/>
                <a:gd name="T71" fmla="*/ 2131505 h 200"/>
                <a:gd name="T72" fmla="*/ 2959727 w 300"/>
                <a:gd name="T73" fmla="*/ 1993100 h 200"/>
                <a:gd name="T74" fmla="*/ 3021652 w 300"/>
                <a:gd name="T75" fmla="*/ 1837780 h 200"/>
                <a:gd name="T76" fmla="*/ 3050166 w 300"/>
                <a:gd name="T77" fmla="*/ 1673145 h 200"/>
                <a:gd name="T78" fmla="*/ 3097822 w 300"/>
                <a:gd name="T79" fmla="*/ 1499446 h 200"/>
                <a:gd name="T80" fmla="*/ 3158799 w 300"/>
                <a:gd name="T81" fmla="*/ 1289364 h 200"/>
                <a:gd name="T82" fmla="*/ 3268490 w 300"/>
                <a:gd name="T83" fmla="*/ 992404 h 200"/>
                <a:gd name="T84" fmla="*/ 3310762 w 300"/>
                <a:gd name="T85" fmla="*/ 875474 h 200"/>
                <a:gd name="T86" fmla="*/ 3490963 w 300"/>
                <a:gd name="T87" fmla="*/ 606111 h 200"/>
                <a:gd name="T88" fmla="*/ 3754634 w 300"/>
                <a:gd name="T89" fmla="*/ 406908 h 20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0"/>
                <a:gd name="T136" fmla="*/ 0 h 200"/>
                <a:gd name="T137" fmla="*/ 300 w 300"/>
                <a:gd name="T138" fmla="*/ 200 h 20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0" h="200">
                  <a:moveTo>
                    <a:pt x="294" y="30"/>
                  </a:moveTo>
                  <a:cubicBezTo>
                    <a:pt x="294" y="30"/>
                    <a:pt x="300" y="25"/>
                    <a:pt x="292" y="23"/>
                  </a:cubicBezTo>
                  <a:cubicBezTo>
                    <a:pt x="285" y="21"/>
                    <a:pt x="283" y="25"/>
                    <a:pt x="281" y="21"/>
                  </a:cubicBezTo>
                  <a:cubicBezTo>
                    <a:pt x="279" y="19"/>
                    <a:pt x="279" y="16"/>
                    <a:pt x="276" y="15"/>
                  </a:cubicBezTo>
                  <a:cubicBezTo>
                    <a:pt x="273" y="15"/>
                    <a:pt x="270" y="16"/>
                    <a:pt x="270" y="16"/>
                  </a:cubicBezTo>
                  <a:cubicBezTo>
                    <a:pt x="270" y="16"/>
                    <a:pt x="267" y="11"/>
                    <a:pt x="265" y="10"/>
                  </a:cubicBezTo>
                  <a:cubicBezTo>
                    <a:pt x="263" y="8"/>
                    <a:pt x="259" y="8"/>
                    <a:pt x="259" y="8"/>
                  </a:cubicBezTo>
                  <a:cubicBezTo>
                    <a:pt x="259" y="8"/>
                    <a:pt x="253" y="6"/>
                    <a:pt x="250" y="9"/>
                  </a:cubicBezTo>
                  <a:cubicBezTo>
                    <a:pt x="247" y="11"/>
                    <a:pt x="247" y="15"/>
                    <a:pt x="241" y="14"/>
                  </a:cubicBezTo>
                  <a:cubicBezTo>
                    <a:pt x="236" y="13"/>
                    <a:pt x="235" y="5"/>
                    <a:pt x="235" y="5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6" y="0"/>
                    <a:pt x="219" y="9"/>
                    <a:pt x="210" y="5"/>
                  </a:cubicBezTo>
                  <a:cubicBezTo>
                    <a:pt x="201" y="3"/>
                    <a:pt x="193" y="4"/>
                    <a:pt x="188" y="8"/>
                  </a:cubicBezTo>
                  <a:cubicBezTo>
                    <a:pt x="183" y="11"/>
                    <a:pt x="184" y="21"/>
                    <a:pt x="180" y="25"/>
                  </a:cubicBezTo>
                  <a:cubicBezTo>
                    <a:pt x="175" y="29"/>
                    <a:pt x="163" y="36"/>
                    <a:pt x="163" y="36"/>
                  </a:cubicBezTo>
                  <a:cubicBezTo>
                    <a:pt x="163" y="36"/>
                    <a:pt x="152" y="30"/>
                    <a:pt x="148" y="31"/>
                  </a:cubicBezTo>
                  <a:cubicBezTo>
                    <a:pt x="143" y="32"/>
                    <a:pt x="144" y="40"/>
                    <a:pt x="144" y="40"/>
                  </a:cubicBezTo>
                  <a:cubicBezTo>
                    <a:pt x="127" y="46"/>
                    <a:pt x="127" y="46"/>
                    <a:pt x="127" y="46"/>
                  </a:cubicBezTo>
                  <a:cubicBezTo>
                    <a:pt x="127" y="46"/>
                    <a:pt x="118" y="43"/>
                    <a:pt x="115" y="48"/>
                  </a:cubicBezTo>
                  <a:cubicBezTo>
                    <a:pt x="111" y="55"/>
                    <a:pt x="118" y="60"/>
                    <a:pt x="118" y="60"/>
                  </a:cubicBezTo>
                  <a:cubicBezTo>
                    <a:pt x="111" y="67"/>
                    <a:pt x="111" y="67"/>
                    <a:pt x="111" y="67"/>
                  </a:cubicBezTo>
                  <a:cubicBezTo>
                    <a:pt x="101" y="68"/>
                    <a:pt x="101" y="68"/>
                    <a:pt x="101" y="68"/>
                  </a:cubicBezTo>
                  <a:cubicBezTo>
                    <a:pt x="88" y="71"/>
                    <a:pt x="88" y="71"/>
                    <a:pt x="88" y="71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1" y="71"/>
                    <a:pt x="75" y="72"/>
                    <a:pt x="71" y="72"/>
                  </a:cubicBezTo>
                  <a:cubicBezTo>
                    <a:pt x="66" y="72"/>
                    <a:pt x="62" y="68"/>
                    <a:pt x="62" y="68"/>
                  </a:cubicBezTo>
                  <a:cubicBezTo>
                    <a:pt x="62" y="68"/>
                    <a:pt x="55" y="60"/>
                    <a:pt x="50" y="59"/>
                  </a:cubicBezTo>
                  <a:cubicBezTo>
                    <a:pt x="47" y="58"/>
                    <a:pt x="43" y="58"/>
                    <a:pt x="39" y="59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0"/>
                    <a:pt x="21" y="75"/>
                    <a:pt x="19" y="75"/>
                  </a:cubicBezTo>
                  <a:cubicBezTo>
                    <a:pt x="17" y="76"/>
                    <a:pt x="12" y="77"/>
                    <a:pt x="11" y="81"/>
                  </a:cubicBezTo>
                  <a:cubicBezTo>
                    <a:pt x="9" y="86"/>
                    <a:pt x="14" y="84"/>
                    <a:pt x="14" y="84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9" y="83"/>
                    <a:pt x="21" y="83"/>
                    <a:pt x="23" y="90"/>
                  </a:cubicBezTo>
                  <a:cubicBezTo>
                    <a:pt x="25" y="96"/>
                    <a:pt x="11" y="99"/>
                    <a:pt x="10" y="102"/>
                  </a:cubicBezTo>
                  <a:cubicBezTo>
                    <a:pt x="10" y="105"/>
                    <a:pt x="14" y="105"/>
                    <a:pt x="14" y="107"/>
                  </a:cubicBezTo>
                  <a:cubicBezTo>
                    <a:pt x="14" y="108"/>
                    <a:pt x="11" y="110"/>
                    <a:pt x="12" y="113"/>
                  </a:cubicBezTo>
                  <a:cubicBezTo>
                    <a:pt x="12" y="115"/>
                    <a:pt x="17" y="116"/>
                    <a:pt x="17" y="116"/>
                  </a:cubicBezTo>
                  <a:cubicBezTo>
                    <a:pt x="16" y="125"/>
                    <a:pt x="16" y="125"/>
                    <a:pt x="16" y="125"/>
                  </a:cubicBezTo>
                  <a:cubicBezTo>
                    <a:pt x="6" y="126"/>
                    <a:pt x="6" y="126"/>
                    <a:pt x="6" y="126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4" y="134"/>
                    <a:pt x="8" y="135"/>
                    <a:pt x="9" y="135"/>
                  </a:cubicBezTo>
                  <a:cubicBezTo>
                    <a:pt x="13" y="137"/>
                    <a:pt x="10" y="139"/>
                    <a:pt x="9" y="141"/>
                  </a:cubicBezTo>
                  <a:cubicBezTo>
                    <a:pt x="9" y="144"/>
                    <a:pt x="13" y="143"/>
                    <a:pt x="13" y="143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3" y="153"/>
                    <a:pt x="21" y="152"/>
                    <a:pt x="21" y="152"/>
                  </a:cubicBezTo>
                  <a:cubicBezTo>
                    <a:pt x="21" y="157"/>
                    <a:pt x="21" y="157"/>
                    <a:pt x="21" y="157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29" y="165"/>
                    <a:pt x="36" y="163"/>
                    <a:pt x="38" y="166"/>
                  </a:cubicBezTo>
                  <a:cubicBezTo>
                    <a:pt x="40" y="169"/>
                    <a:pt x="42" y="174"/>
                    <a:pt x="42" y="174"/>
                  </a:cubicBezTo>
                  <a:cubicBezTo>
                    <a:pt x="60" y="189"/>
                    <a:pt x="60" y="189"/>
                    <a:pt x="60" y="189"/>
                  </a:cubicBezTo>
                  <a:cubicBezTo>
                    <a:pt x="60" y="189"/>
                    <a:pt x="67" y="188"/>
                    <a:pt x="71" y="190"/>
                  </a:cubicBezTo>
                  <a:cubicBezTo>
                    <a:pt x="75" y="192"/>
                    <a:pt x="76" y="198"/>
                    <a:pt x="76" y="198"/>
                  </a:cubicBezTo>
                  <a:cubicBezTo>
                    <a:pt x="76" y="198"/>
                    <a:pt x="94" y="200"/>
                    <a:pt x="99" y="200"/>
                  </a:cubicBezTo>
                  <a:cubicBezTo>
                    <a:pt x="104" y="200"/>
                    <a:pt x="115" y="199"/>
                    <a:pt x="115" y="199"/>
                  </a:cubicBezTo>
                  <a:cubicBezTo>
                    <a:pt x="122" y="189"/>
                    <a:pt x="122" y="189"/>
                    <a:pt x="122" y="189"/>
                  </a:cubicBezTo>
                  <a:cubicBezTo>
                    <a:pt x="129" y="188"/>
                    <a:pt x="129" y="188"/>
                    <a:pt x="129" y="188"/>
                  </a:cubicBezTo>
                  <a:cubicBezTo>
                    <a:pt x="139" y="183"/>
                    <a:pt x="139" y="183"/>
                    <a:pt x="139" y="183"/>
                  </a:cubicBezTo>
                  <a:cubicBezTo>
                    <a:pt x="140" y="179"/>
                    <a:pt x="140" y="179"/>
                    <a:pt x="140" y="179"/>
                  </a:cubicBezTo>
                  <a:cubicBezTo>
                    <a:pt x="145" y="181"/>
                    <a:pt x="145" y="181"/>
                    <a:pt x="145" y="181"/>
                  </a:cubicBezTo>
                  <a:cubicBezTo>
                    <a:pt x="145" y="181"/>
                    <a:pt x="154" y="176"/>
                    <a:pt x="157" y="173"/>
                  </a:cubicBezTo>
                  <a:cubicBezTo>
                    <a:pt x="159" y="170"/>
                    <a:pt x="164" y="165"/>
                    <a:pt x="166" y="165"/>
                  </a:cubicBezTo>
                  <a:cubicBezTo>
                    <a:pt x="169" y="165"/>
                    <a:pt x="173" y="168"/>
                    <a:pt x="173" y="168"/>
                  </a:cubicBezTo>
                  <a:cubicBezTo>
                    <a:pt x="173" y="168"/>
                    <a:pt x="175" y="162"/>
                    <a:pt x="184" y="163"/>
                  </a:cubicBezTo>
                  <a:cubicBezTo>
                    <a:pt x="202" y="163"/>
                    <a:pt x="202" y="163"/>
                    <a:pt x="202" y="163"/>
                  </a:cubicBezTo>
                  <a:cubicBezTo>
                    <a:pt x="204" y="160"/>
                    <a:pt x="204" y="160"/>
                    <a:pt x="204" y="160"/>
                  </a:cubicBezTo>
                  <a:cubicBezTo>
                    <a:pt x="204" y="160"/>
                    <a:pt x="209" y="163"/>
                    <a:pt x="213" y="162"/>
                  </a:cubicBezTo>
                  <a:cubicBezTo>
                    <a:pt x="216" y="161"/>
                    <a:pt x="214" y="154"/>
                    <a:pt x="219" y="153"/>
                  </a:cubicBezTo>
                  <a:cubicBezTo>
                    <a:pt x="225" y="152"/>
                    <a:pt x="231" y="156"/>
                    <a:pt x="234" y="152"/>
                  </a:cubicBezTo>
                  <a:cubicBezTo>
                    <a:pt x="237" y="149"/>
                    <a:pt x="235" y="143"/>
                    <a:pt x="235" y="143"/>
                  </a:cubicBezTo>
                  <a:cubicBezTo>
                    <a:pt x="239" y="140"/>
                    <a:pt x="239" y="140"/>
                    <a:pt x="239" y="140"/>
                  </a:cubicBezTo>
                  <a:cubicBezTo>
                    <a:pt x="237" y="127"/>
                    <a:pt x="237" y="127"/>
                    <a:pt x="237" y="127"/>
                  </a:cubicBezTo>
                  <a:cubicBezTo>
                    <a:pt x="241" y="127"/>
                    <a:pt x="241" y="127"/>
                    <a:pt x="241" y="127"/>
                  </a:cubicBezTo>
                  <a:cubicBezTo>
                    <a:pt x="247" y="119"/>
                    <a:pt x="247" y="119"/>
                    <a:pt x="247" y="119"/>
                  </a:cubicBezTo>
                  <a:cubicBezTo>
                    <a:pt x="245" y="114"/>
                    <a:pt x="245" y="114"/>
                    <a:pt x="245" y="114"/>
                  </a:cubicBezTo>
                  <a:cubicBezTo>
                    <a:pt x="251" y="104"/>
                    <a:pt x="251" y="104"/>
                    <a:pt x="251" y="104"/>
                  </a:cubicBezTo>
                  <a:cubicBezTo>
                    <a:pt x="250" y="98"/>
                    <a:pt x="250" y="98"/>
                    <a:pt x="250" y="98"/>
                  </a:cubicBezTo>
                  <a:cubicBezTo>
                    <a:pt x="257" y="87"/>
                    <a:pt x="257" y="87"/>
                    <a:pt x="257" y="87"/>
                  </a:cubicBezTo>
                  <a:cubicBezTo>
                    <a:pt x="259" y="76"/>
                    <a:pt x="259" y="76"/>
                    <a:pt x="259" y="76"/>
                  </a:cubicBezTo>
                  <a:cubicBezTo>
                    <a:pt x="263" y="73"/>
                    <a:pt x="263" y="73"/>
                    <a:pt x="263" y="73"/>
                  </a:cubicBezTo>
                  <a:cubicBezTo>
                    <a:pt x="262" y="66"/>
                    <a:pt x="262" y="66"/>
                    <a:pt x="262" y="66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76" y="46"/>
                    <a:pt x="276" y="46"/>
                    <a:pt x="276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97" y="31"/>
                    <a:pt x="297" y="31"/>
                    <a:pt x="297" y="31"/>
                  </a:cubicBezTo>
                  <a:lnTo>
                    <a:pt x="294" y="30"/>
                  </a:ln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6203" name="Freeform 194"/>
            <p:cNvSpPr>
              <a:spLocks noEditPoints="1"/>
            </p:cNvSpPr>
            <p:nvPr/>
          </p:nvSpPr>
          <p:spPr bwMode="auto">
            <a:xfrm>
              <a:off x="3614" y="1692"/>
              <a:ext cx="289" cy="183"/>
            </a:xfrm>
            <a:custGeom>
              <a:avLst/>
              <a:gdLst>
                <a:gd name="T0" fmla="*/ 584189 w 215"/>
                <a:gd name="T1" fmla="*/ 204339 h 137"/>
                <a:gd name="T2" fmla="*/ 563428 w 215"/>
                <a:gd name="T3" fmla="*/ 104262 h 137"/>
                <a:gd name="T4" fmla="*/ 582624 w 215"/>
                <a:gd name="T5" fmla="*/ 27863 h 137"/>
                <a:gd name="T6" fmla="*/ 570846 w 215"/>
                <a:gd name="T7" fmla="*/ 11940 h 137"/>
                <a:gd name="T8" fmla="*/ 443139 w 215"/>
                <a:gd name="T9" fmla="*/ 11940 h 137"/>
                <a:gd name="T10" fmla="*/ 392590 w 215"/>
                <a:gd name="T11" fmla="*/ 15949 h 137"/>
                <a:gd name="T12" fmla="*/ 379272 w 215"/>
                <a:gd name="T13" fmla="*/ 20859 h 137"/>
                <a:gd name="T14" fmla="*/ 364444 w 215"/>
                <a:gd name="T15" fmla="*/ 15949 h 137"/>
                <a:gd name="T16" fmla="*/ 348713 w 215"/>
                <a:gd name="T17" fmla="*/ 6692 h 137"/>
                <a:gd name="T18" fmla="*/ 334960 w 215"/>
                <a:gd name="T19" fmla="*/ 20859 h 137"/>
                <a:gd name="T20" fmla="*/ 301572 w 215"/>
                <a:gd name="T21" fmla="*/ 42869 h 137"/>
                <a:gd name="T22" fmla="*/ 266467 w 215"/>
                <a:gd name="T23" fmla="*/ 59590 h 137"/>
                <a:gd name="T24" fmla="*/ 221781 w 215"/>
                <a:gd name="T25" fmla="*/ 74269 h 137"/>
                <a:gd name="T26" fmla="*/ 194283 w 215"/>
                <a:gd name="T27" fmla="*/ 76490 h 137"/>
                <a:gd name="T28" fmla="*/ 196947 w 215"/>
                <a:gd name="T29" fmla="*/ 95686 h 137"/>
                <a:gd name="T30" fmla="*/ 164993 w 215"/>
                <a:gd name="T31" fmla="*/ 110799 h 137"/>
                <a:gd name="T32" fmla="*/ 151620 w 215"/>
                <a:gd name="T33" fmla="*/ 111452 h 137"/>
                <a:gd name="T34" fmla="*/ 152140 w 215"/>
                <a:gd name="T35" fmla="*/ 123838 h 137"/>
                <a:gd name="T36" fmla="*/ 152140 w 215"/>
                <a:gd name="T37" fmla="*/ 149516 h 137"/>
                <a:gd name="T38" fmla="*/ 151620 w 215"/>
                <a:gd name="T39" fmla="*/ 161649 h 137"/>
                <a:gd name="T40" fmla="*/ 170939 w 215"/>
                <a:gd name="T41" fmla="*/ 177971 h 137"/>
                <a:gd name="T42" fmla="*/ 164993 w 215"/>
                <a:gd name="T43" fmla="*/ 191703 h 137"/>
                <a:gd name="T44" fmla="*/ 169355 w 215"/>
                <a:gd name="T45" fmla="*/ 220170 h 137"/>
                <a:gd name="T46" fmla="*/ 203805 w 215"/>
                <a:gd name="T47" fmla="*/ 250164 h 137"/>
                <a:gd name="T48" fmla="*/ 229774 w 215"/>
                <a:gd name="T49" fmla="*/ 244467 h 137"/>
                <a:gd name="T50" fmla="*/ 255774 w 215"/>
                <a:gd name="T51" fmla="*/ 232737 h 137"/>
                <a:gd name="T52" fmla="*/ 284717 w 215"/>
                <a:gd name="T53" fmla="*/ 278344 h 137"/>
                <a:gd name="T54" fmla="*/ 287988 w 215"/>
                <a:gd name="T55" fmla="*/ 310882 h 137"/>
                <a:gd name="T56" fmla="*/ 308859 w 215"/>
                <a:gd name="T57" fmla="*/ 303510 h 137"/>
                <a:gd name="T58" fmla="*/ 350152 w 215"/>
                <a:gd name="T59" fmla="*/ 266777 h 137"/>
                <a:gd name="T60" fmla="*/ 373861 w 215"/>
                <a:gd name="T61" fmla="*/ 266777 h 137"/>
                <a:gd name="T62" fmla="*/ 411317 w 215"/>
                <a:gd name="T63" fmla="*/ 289722 h 137"/>
                <a:gd name="T64" fmla="*/ 453198 w 215"/>
                <a:gd name="T65" fmla="*/ 289722 h 137"/>
                <a:gd name="T66" fmla="*/ 481462 w 215"/>
                <a:gd name="T67" fmla="*/ 325280 h 137"/>
                <a:gd name="T68" fmla="*/ 552887 w 215"/>
                <a:gd name="T69" fmla="*/ 310882 h 137"/>
                <a:gd name="T70" fmla="*/ 595661 w 215"/>
                <a:gd name="T71" fmla="*/ 304628 h 137"/>
                <a:gd name="T72" fmla="*/ 604240 w 215"/>
                <a:gd name="T73" fmla="*/ 266777 h 137"/>
                <a:gd name="T74" fmla="*/ 83915 w 215"/>
                <a:gd name="T75" fmla="*/ 227218 h 137"/>
                <a:gd name="T76" fmla="*/ 43361 w 215"/>
                <a:gd name="T77" fmla="*/ 231609 h 137"/>
                <a:gd name="T78" fmla="*/ 32258 w 215"/>
                <a:gd name="T79" fmla="*/ 257867 h 137"/>
                <a:gd name="T80" fmla="*/ 0 w 215"/>
                <a:gd name="T81" fmla="*/ 244467 h 137"/>
                <a:gd name="T82" fmla="*/ 17853 w 215"/>
                <a:gd name="T83" fmla="*/ 266777 h 137"/>
                <a:gd name="T84" fmla="*/ 48822 w 215"/>
                <a:gd name="T85" fmla="*/ 295152 h 137"/>
                <a:gd name="T86" fmla="*/ 37598 w 215"/>
                <a:gd name="T87" fmla="*/ 310608 h 137"/>
                <a:gd name="T88" fmla="*/ 37598 w 215"/>
                <a:gd name="T89" fmla="*/ 339028 h 137"/>
                <a:gd name="T90" fmla="*/ 70382 w 215"/>
                <a:gd name="T91" fmla="*/ 282405 h 137"/>
                <a:gd name="T92" fmla="*/ 128108 w 215"/>
                <a:gd name="T93" fmla="*/ 244467 h 137"/>
                <a:gd name="T94" fmla="*/ 83915 w 215"/>
                <a:gd name="T95" fmla="*/ 227218 h 137"/>
                <a:gd name="T96" fmla="*/ 52360 w 215"/>
                <a:gd name="T97" fmla="*/ 191703 h 137"/>
                <a:gd name="T98" fmla="*/ 76330 w 215"/>
                <a:gd name="T99" fmla="*/ 198861 h 137"/>
                <a:gd name="T100" fmla="*/ 94607 w 215"/>
                <a:gd name="T101" fmla="*/ 189711 h 137"/>
                <a:gd name="T102" fmla="*/ 94607 w 215"/>
                <a:gd name="T103" fmla="*/ 161649 h 137"/>
                <a:gd name="T104" fmla="*/ 56785 w 215"/>
                <a:gd name="T105" fmla="*/ 142024 h 137"/>
                <a:gd name="T106" fmla="*/ 23998 w 215"/>
                <a:gd name="T107" fmla="*/ 177010 h 137"/>
                <a:gd name="T108" fmla="*/ 27021 w 215"/>
                <a:gd name="T109" fmla="*/ 186032 h 137"/>
                <a:gd name="T110" fmla="*/ 132767 w 215"/>
                <a:gd name="T111" fmla="*/ 206284 h 137"/>
                <a:gd name="T112" fmla="*/ 132767 w 215"/>
                <a:gd name="T113" fmla="*/ 220170 h 137"/>
                <a:gd name="T114" fmla="*/ 151620 w 215"/>
                <a:gd name="T115" fmla="*/ 206284 h 137"/>
                <a:gd name="T116" fmla="*/ 132767 w 215"/>
                <a:gd name="T117" fmla="*/ 143515 h 13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5"/>
                <a:gd name="T178" fmla="*/ 0 h 137"/>
                <a:gd name="T179" fmla="*/ 215 w 215"/>
                <a:gd name="T180" fmla="*/ 137 h 13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5" h="137">
                  <a:moveTo>
                    <a:pt x="205" y="96"/>
                  </a:moveTo>
                  <a:cubicBezTo>
                    <a:pt x="205" y="96"/>
                    <a:pt x="205" y="93"/>
                    <a:pt x="204" y="89"/>
                  </a:cubicBezTo>
                  <a:cubicBezTo>
                    <a:pt x="204" y="86"/>
                    <a:pt x="199" y="82"/>
                    <a:pt x="199" y="82"/>
                  </a:cubicBezTo>
                  <a:cubicBezTo>
                    <a:pt x="199" y="82"/>
                    <a:pt x="198" y="72"/>
                    <a:pt x="195" y="65"/>
                  </a:cubicBezTo>
                  <a:cubicBezTo>
                    <a:pt x="192" y="59"/>
                    <a:pt x="186" y="47"/>
                    <a:pt x="186" y="47"/>
                  </a:cubicBezTo>
                  <a:cubicBezTo>
                    <a:pt x="186" y="47"/>
                    <a:pt x="189" y="44"/>
                    <a:pt x="192" y="42"/>
                  </a:cubicBezTo>
                  <a:cubicBezTo>
                    <a:pt x="193" y="40"/>
                    <a:pt x="197" y="30"/>
                    <a:pt x="197" y="30"/>
                  </a:cubicBezTo>
                  <a:cubicBezTo>
                    <a:pt x="200" y="14"/>
                    <a:pt x="200" y="14"/>
                    <a:pt x="200" y="14"/>
                  </a:cubicBezTo>
                  <a:cubicBezTo>
                    <a:pt x="200" y="14"/>
                    <a:pt x="198" y="12"/>
                    <a:pt x="198" y="11"/>
                  </a:cubicBezTo>
                  <a:cubicBezTo>
                    <a:pt x="198" y="9"/>
                    <a:pt x="204" y="5"/>
                    <a:pt x="204" y="5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8" y="0"/>
                    <a:pt x="197" y="4"/>
                    <a:pt x="194" y="5"/>
                  </a:cubicBezTo>
                  <a:cubicBezTo>
                    <a:pt x="191" y="8"/>
                    <a:pt x="184" y="4"/>
                    <a:pt x="178" y="5"/>
                  </a:cubicBezTo>
                  <a:cubicBezTo>
                    <a:pt x="171" y="7"/>
                    <a:pt x="175" y="10"/>
                    <a:pt x="167" y="10"/>
                  </a:cubicBezTo>
                  <a:cubicBezTo>
                    <a:pt x="159" y="10"/>
                    <a:pt x="150" y="5"/>
                    <a:pt x="150" y="5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39" y="5"/>
                    <a:pt x="139" y="5"/>
                    <a:pt x="139" y="5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9" y="8"/>
                    <a:pt x="129" y="8"/>
                    <a:pt x="129" y="8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6" y="7"/>
                    <a:pt x="126" y="7"/>
                    <a:pt x="126" y="7"/>
                  </a:cubicBezTo>
                  <a:cubicBezTo>
                    <a:pt x="124" y="7"/>
                    <a:pt x="124" y="7"/>
                    <a:pt x="124" y="7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9" y="10"/>
                    <a:pt x="118" y="11"/>
                  </a:cubicBezTo>
                  <a:cubicBezTo>
                    <a:pt x="117" y="11"/>
                    <a:pt x="114" y="8"/>
                    <a:pt x="114" y="8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4" y="14"/>
                    <a:pt x="114" y="15"/>
                    <a:pt x="112" y="16"/>
                  </a:cubicBezTo>
                  <a:cubicBezTo>
                    <a:pt x="110" y="17"/>
                    <a:pt x="103" y="17"/>
                    <a:pt x="103" y="17"/>
                  </a:cubicBezTo>
                  <a:cubicBezTo>
                    <a:pt x="103" y="17"/>
                    <a:pt x="98" y="20"/>
                    <a:pt x="97" y="20"/>
                  </a:cubicBezTo>
                  <a:cubicBezTo>
                    <a:pt x="96" y="20"/>
                    <a:pt x="90" y="15"/>
                    <a:pt x="89" y="16"/>
                  </a:cubicBezTo>
                  <a:cubicBezTo>
                    <a:pt x="88" y="17"/>
                    <a:pt x="91" y="24"/>
                    <a:pt x="91" y="24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0" y="24"/>
                    <a:pt x="78" y="25"/>
                  </a:cubicBezTo>
                  <a:cubicBezTo>
                    <a:pt x="75" y="26"/>
                    <a:pt x="75" y="30"/>
                    <a:pt x="75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3"/>
                    <a:pt x="70" y="39"/>
                    <a:pt x="69" y="40"/>
                  </a:cubicBezTo>
                  <a:cubicBezTo>
                    <a:pt x="68" y="41"/>
                    <a:pt x="67" y="39"/>
                    <a:pt x="67" y="39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9" y="55"/>
                    <a:pt x="49" y="57"/>
                  </a:cubicBezTo>
                  <a:cubicBezTo>
                    <a:pt x="49" y="59"/>
                    <a:pt x="51" y="61"/>
                    <a:pt x="52" y="61"/>
                  </a:cubicBezTo>
                  <a:cubicBezTo>
                    <a:pt x="54" y="61"/>
                    <a:pt x="55" y="59"/>
                    <a:pt x="55" y="59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0"/>
                    <a:pt x="51" y="63"/>
                    <a:pt x="51" y="65"/>
                  </a:cubicBezTo>
                  <a:cubicBezTo>
                    <a:pt x="50" y="67"/>
                    <a:pt x="54" y="71"/>
                    <a:pt x="54" y="71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7" y="88"/>
                    <a:pt x="61" y="87"/>
                    <a:pt x="63" y="89"/>
                  </a:cubicBezTo>
                  <a:cubicBezTo>
                    <a:pt x="65" y="91"/>
                    <a:pt x="66" y="94"/>
                    <a:pt x="67" y="96"/>
                  </a:cubicBezTo>
                  <a:cubicBezTo>
                    <a:pt x="68" y="98"/>
                    <a:pt x="69" y="101"/>
                    <a:pt x="69" y="101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86" y="101"/>
                    <a:pt x="86" y="101"/>
                    <a:pt x="86" y="101"/>
                  </a:cubicBezTo>
                  <a:cubicBezTo>
                    <a:pt x="86" y="101"/>
                    <a:pt x="86" y="95"/>
                    <a:pt x="87" y="94"/>
                  </a:cubicBezTo>
                  <a:cubicBezTo>
                    <a:pt x="89" y="93"/>
                    <a:pt x="95" y="94"/>
                    <a:pt x="96" y="96"/>
                  </a:cubicBezTo>
                  <a:cubicBezTo>
                    <a:pt x="98" y="97"/>
                    <a:pt x="94" y="103"/>
                    <a:pt x="94" y="103"/>
                  </a:cubicBezTo>
                  <a:cubicBezTo>
                    <a:pt x="97" y="112"/>
                    <a:pt x="97" y="112"/>
                    <a:pt x="97" y="112"/>
                  </a:cubicBezTo>
                  <a:cubicBezTo>
                    <a:pt x="95" y="120"/>
                    <a:pt x="95" y="120"/>
                    <a:pt x="95" y="120"/>
                  </a:cubicBezTo>
                  <a:cubicBezTo>
                    <a:pt x="96" y="126"/>
                    <a:pt x="96" y="126"/>
                    <a:pt x="96" y="126"/>
                  </a:cubicBezTo>
                  <a:cubicBezTo>
                    <a:pt x="98" y="126"/>
                    <a:pt x="98" y="126"/>
                    <a:pt x="98" y="126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102" y="119"/>
                    <a:pt x="102" y="119"/>
                    <a:pt x="102" y="119"/>
                  </a:cubicBezTo>
                  <a:cubicBezTo>
                    <a:pt x="105" y="122"/>
                    <a:pt x="105" y="122"/>
                    <a:pt x="105" y="122"/>
                  </a:cubicBezTo>
                  <a:cubicBezTo>
                    <a:pt x="108" y="115"/>
                    <a:pt x="108" y="115"/>
                    <a:pt x="108" y="115"/>
                  </a:cubicBezTo>
                  <a:cubicBezTo>
                    <a:pt x="114" y="117"/>
                    <a:pt x="114" y="117"/>
                    <a:pt x="114" y="117"/>
                  </a:cubicBezTo>
                  <a:cubicBezTo>
                    <a:pt x="119" y="108"/>
                    <a:pt x="119" y="108"/>
                    <a:pt x="119" y="108"/>
                  </a:cubicBezTo>
                  <a:cubicBezTo>
                    <a:pt x="122" y="108"/>
                    <a:pt x="122" y="108"/>
                    <a:pt x="122" y="108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7" y="108"/>
                    <a:pt x="127" y="108"/>
                    <a:pt x="127" y="108"/>
                  </a:cubicBezTo>
                  <a:cubicBezTo>
                    <a:pt x="133" y="112"/>
                    <a:pt x="133" y="112"/>
                    <a:pt x="133" y="112"/>
                  </a:cubicBezTo>
                  <a:cubicBezTo>
                    <a:pt x="137" y="112"/>
                    <a:pt x="137" y="112"/>
                    <a:pt x="137" y="112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44" y="114"/>
                    <a:pt x="146" y="119"/>
                    <a:pt x="148" y="119"/>
                  </a:cubicBezTo>
                  <a:cubicBezTo>
                    <a:pt x="150" y="119"/>
                    <a:pt x="154" y="117"/>
                    <a:pt x="154" y="117"/>
                  </a:cubicBezTo>
                  <a:cubicBezTo>
                    <a:pt x="154" y="121"/>
                    <a:pt x="154" y="121"/>
                    <a:pt x="154" y="121"/>
                  </a:cubicBezTo>
                  <a:cubicBezTo>
                    <a:pt x="154" y="121"/>
                    <a:pt x="159" y="123"/>
                    <a:pt x="161" y="124"/>
                  </a:cubicBezTo>
                  <a:cubicBezTo>
                    <a:pt x="163" y="126"/>
                    <a:pt x="162" y="131"/>
                    <a:pt x="164" y="131"/>
                  </a:cubicBezTo>
                  <a:cubicBezTo>
                    <a:pt x="173" y="131"/>
                    <a:pt x="173" y="131"/>
                    <a:pt x="173" y="131"/>
                  </a:cubicBezTo>
                  <a:cubicBezTo>
                    <a:pt x="177" y="134"/>
                    <a:pt x="177" y="134"/>
                    <a:pt x="177" y="134"/>
                  </a:cubicBezTo>
                  <a:cubicBezTo>
                    <a:pt x="188" y="126"/>
                    <a:pt x="188" y="126"/>
                    <a:pt x="188" y="126"/>
                  </a:cubicBezTo>
                  <a:cubicBezTo>
                    <a:pt x="188" y="126"/>
                    <a:pt x="196" y="129"/>
                    <a:pt x="199" y="128"/>
                  </a:cubicBezTo>
                  <a:cubicBezTo>
                    <a:pt x="200" y="128"/>
                    <a:pt x="202" y="128"/>
                    <a:pt x="203" y="127"/>
                  </a:cubicBezTo>
                  <a:cubicBezTo>
                    <a:pt x="202" y="123"/>
                    <a:pt x="202" y="123"/>
                    <a:pt x="202" y="123"/>
                  </a:cubicBezTo>
                  <a:cubicBezTo>
                    <a:pt x="203" y="117"/>
                    <a:pt x="203" y="117"/>
                    <a:pt x="203" y="117"/>
                  </a:cubicBezTo>
                  <a:cubicBezTo>
                    <a:pt x="203" y="117"/>
                    <a:pt x="206" y="117"/>
                    <a:pt x="208" y="114"/>
                  </a:cubicBezTo>
                  <a:cubicBezTo>
                    <a:pt x="208" y="112"/>
                    <a:pt x="205" y="108"/>
                    <a:pt x="205" y="108"/>
                  </a:cubicBezTo>
                  <a:cubicBezTo>
                    <a:pt x="205" y="108"/>
                    <a:pt x="214" y="106"/>
                    <a:pt x="215" y="104"/>
                  </a:cubicBezTo>
                  <a:cubicBezTo>
                    <a:pt x="215" y="102"/>
                    <a:pt x="205" y="96"/>
                    <a:pt x="205" y="96"/>
                  </a:cubicBezTo>
                  <a:close/>
                  <a:moveTo>
                    <a:pt x="28" y="91"/>
                  </a:moveTo>
                  <a:cubicBezTo>
                    <a:pt x="24" y="88"/>
                    <a:pt x="24" y="88"/>
                    <a:pt x="24" y="88"/>
                  </a:cubicBezTo>
                  <a:cubicBezTo>
                    <a:pt x="24" y="88"/>
                    <a:pt x="22" y="90"/>
                    <a:pt x="21" y="91"/>
                  </a:cubicBezTo>
                  <a:cubicBezTo>
                    <a:pt x="20" y="92"/>
                    <a:pt x="15" y="93"/>
                    <a:pt x="15" y="93"/>
                  </a:cubicBezTo>
                  <a:cubicBezTo>
                    <a:pt x="15" y="93"/>
                    <a:pt x="18" y="98"/>
                    <a:pt x="16" y="99"/>
                  </a:cubicBezTo>
                  <a:cubicBezTo>
                    <a:pt x="14" y="99"/>
                    <a:pt x="12" y="94"/>
                    <a:pt x="12" y="94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99"/>
                    <a:pt x="6" y="99"/>
                    <a:pt x="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7" y="117"/>
                    <a:pt x="9" y="118"/>
                  </a:cubicBezTo>
                  <a:cubicBezTo>
                    <a:pt x="12" y="120"/>
                    <a:pt x="16" y="119"/>
                    <a:pt x="16" y="119"/>
                  </a:cubicBezTo>
                  <a:cubicBezTo>
                    <a:pt x="16" y="119"/>
                    <a:pt x="17" y="120"/>
                    <a:pt x="17" y="123"/>
                  </a:cubicBezTo>
                  <a:cubicBezTo>
                    <a:pt x="17" y="125"/>
                    <a:pt x="16" y="126"/>
                    <a:pt x="16" y="126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3" y="131"/>
                    <a:pt x="9" y="134"/>
                    <a:pt x="9" y="134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16" y="134"/>
                    <a:pt x="18" y="130"/>
                  </a:cubicBezTo>
                  <a:cubicBezTo>
                    <a:pt x="20" y="126"/>
                    <a:pt x="20" y="118"/>
                    <a:pt x="20" y="118"/>
                  </a:cubicBezTo>
                  <a:cubicBezTo>
                    <a:pt x="20" y="118"/>
                    <a:pt x="23" y="115"/>
                    <a:pt x="24" y="114"/>
                  </a:cubicBezTo>
                  <a:cubicBezTo>
                    <a:pt x="25" y="114"/>
                    <a:pt x="32" y="112"/>
                    <a:pt x="32" y="112"/>
                  </a:cubicBezTo>
                  <a:cubicBezTo>
                    <a:pt x="41" y="103"/>
                    <a:pt x="41" y="103"/>
                    <a:pt x="41" y="103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39" y="87"/>
                    <a:pt x="34" y="87"/>
                  </a:cubicBezTo>
                  <a:cubicBezTo>
                    <a:pt x="30" y="87"/>
                    <a:pt x="28" y="91"/>
                    <a:pt x="28" y="91"/>
                  </a:cubicBezTo>
                  <a:close/>
                  <a:moveTo>
                    <a:pt x="14" y="72"/>
                  </a:moveTo>
                  <a:cubicBezTo>
                    <a:pt x="19" y="75"/>
                    <a:pt x="19" y="75"/>
                    <a:pt x="19" y="75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30" y="78"/>
                    <a:pt x="30" y="78"/>
                    <a:pt x="30" y="78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2"/>
                    <a:pt x="34" y="67"/>
                    <a:pt x="32" y="65"/>
                  </a:cubicBezTo>
                  <a:cubicBezTo>
                    <a:pt x="29" y="63"/>
                    <a:pt x="26" y="63"/>
                    <a:pt x="26" y="63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9" y="75"/>
                    <a:pt x="9" y="75"/>
                    <a:pt x="9" y="75"/>
                  </a:cubicBezTo>
                  <a:lnTo>
                    <a:pt x="14" y="72"/>
                  </a:lnTo>
                  <a:close/>
                  <a:moveTo>
                    <a:pt x="45" y="80"/>
                  </a:moveTo>
                  <a:cubicBezTo>
                    <a:pt x="45" y="83"/>
                    <a:pt x="45" y="83"/>
                    <a:pt x="45" y="83"/>
                  </a:cubicBezTo>
                  <a:cubicBezTo>
                    <a:pt x="41" y="86"/>
                    <a:pt x="41" y="86"/>
                    <a:pt x="41" y="86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8" y="91"/>
                    <a:pt x="48" y="91"/>
                    <a:pt x="48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1" y="83"/>
                    <a:pt x="51" y="83"/>
                    <a:pt x="51" y="83"/>
                  </a:cubicBezTo>
                  <a:lnTo>
                    <a:pt x="45" y="80"/>
                  </a:lnTo>
                  <a:close/>
                  <a:moveTo>
                    <a:pt x="42" y="62"/>
                  </a:moveTo>
                  <a:cubicBezTo>
                    <a:pt x="53" y="65"/>
                    <a:pt x="48" y="58"/>
                    <a:pt x="45" y="58"/>
                  </a:cubicBezTo>
                  <a:cubicBezTo>
                    <a:pt x="41" y="58"/>
                    <a:pt x="35" y="60"/>
                    <a:pt x="42" y="62"/>
                  </a:cubicBez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6204" name="Freeform 195"/>
            <p:cNvSpPr>
              <a:spLocks/>
            </p:cNvSpPr>
            <p:nvPr/>
          </p:nvSpPr>
          <p:spPr bwMode="auto">
            <a:xfrm>
              <a:off x="3757" y="1969"/>
              <a:ext cx="490" cy="443"/>
            </a:xfrm>
            <a:custGeom>
              <a:avLst/>
              <a:gdLst>
                <a:gd name="T0" fmla="*/ 131634 w 365"/>
                <a:gd name="T1" fmla="*/ 47398 h 330"/>
                <a:gd name="T2" fmla="*/ 126403 w 365"/>
                <a:gd name="T3" fmla="*/ 41513 h 330"/>
                <a:gd name="T4" fmla="*/ 115753 w 365"/>
                <a:gd name="T5" fmla="*/ 42302 h 330"/>
                <a:gd name="T6" fmla="*/ 112026 w 365"/>
                <a:gd name="T7" fmla="*/ 34596 h 330"/>
                <a:gd name="T8" fmla="*/ 104261 w 365"/>
                <a:gd name="T9" fmla="*/ 29693 h 330"/>
                <a:gd name="T10" fmla="*/ 102382 w 365"/>
                <a:gd name="T11" fmla="*/ 25256 h 330"/>
                <a:gd name="T12" fmla="*/ 96483 w 365"/>
                <a:gd name="T13" fmla="*/ 16540 h 330"/>
                <a:gd name="T14" fmla="*/ 92652 w 365"/>
                <a:gd name="T15" fmla="*/ 5227 h 330"/>
                <a:gd name="T16" fmla="*/ 79228 w 365"/>
                <a:gd name="T17" fmla="*/ 2317 h 330"/>
                <a:gd name="T18" fmla="*/ 73040 w 365"/>
                <a:gd name="T19" fmla="*/ 7093 h 330"/>
                <a:gd name="T20" fmla="*/ 64228 w 365"/>
                <a:gd name="T21" fmla="*/ 1726 h 330"/>
                <a:gd name="T22" fmla="*/ 60340 w 365"/>
                <a:gd name="T23" fmla="*/ 1 h 330"/>
                <a:gd name="T24" fmla="*/ 52634 w 365"/>
                <a:gd name="T25" fmla="*/ 958 h 330"/>
                <a:gd name="T26" fmla="*/ 47843 w 365"/>
                <a:gd name="T27" fmla="*/ 7093 h 330"/>
                <a:gd name="T28" fmla="*/ 45248 w 365"/>
                <a:gd name="T29" fmla="*/ 10785 h 330"/>
                <a:gd name="T30" fmla="*/ 40933 w 365"/>
                <a:gd name="T31" fmla="*/ 10100 h 330"/>
                <a:gd name="T32" fmla="*/ 38295 w 365"/>
                <a:gd name="T33" fmla="*/ 14015 h 330"/>
                <a:gd name="T34" fmla="*/ 34646 w 365"/>
                <a:gd name="T35" fmla="*/ 15810 h 330"/>
                <a:gd name="T36" fmla="*/ 33908 w 365"/>
                <a:gd name="T37" fmla="*/ 20391 h 330"/>
                <a:gd name="T38" fmla="*/ 38736 w 365"/>
                <a:gd name="T39" fmla="*/ 23036 h 330"/>
                <a:gd name="T40" fmla="*/ 37633 w 365"/>
                <a:gd name="T41" fmla="*/ 28308 h 330"/>
                <a:gd name="T42" fmla="*/ 30929 w 365"/>
                <a:gd name="T43" fmla="*/ 33904 h 330"/>
                <a:gd name="T44" fmla="*/ 27588 w 365"/>
                <a:gd name="T45" fmla="*/ 43507 h 330"/>
                <a:gd name="T46" fmla="*/ 29811 w 365"/>
                <a:gd name="T47" fmla="*/ 51013 h 330"/>
                <a:gd name="T48" fmla="*/ 26139 w 365"/>
                <a:gd name="T49" fmla="*/ 51345 h 330"/>
                <a:gd name="T50" fmla="*/ 20550 w 365"/>
                <a:gd name="T51" fmla="*/ 55728 h 330"/>
                <a:gd name="T52" fmla="*/ 17829 w 365"/>
                <a:gd name="T53" fmla="*/ 59817 h 330"/>
                <a:gd name="T54" fmla="*/ 12321 w 365"/>
                <a:gd name="T55" fmla="*/ 63099 h 330"/>
                <a:gd name="T56" fmla="*/ 7094 w 365"/>
                <a:gd name="T57" fmla="*/ 62346 h 330"/>
                <a:gd name="T58" fmla="*/ 4182 w 365"/>
                <a:gd name="T59" fmla="*/ 63118 h 330"/>
                <a:gd name="T60" fmla="*/ 2932 w 365"/>
                <a:gd name="T61" fmla="*/ 68481 h 330"/>
                <a:gd name="T62" fmla="*/ 9523 w 365"/>
                <a:gd name="T63" fmla="*/ 81245 h 330"/>
                <a:gd name="T64" fmla="*/ 10804 w 365"/>
                <a:gd name="T65" fmla="*/ 85492 h 330"/>
                <a:gd name="T66" fmla="*/ 10804 w 365"/>
                <a:gd name="T67" fmla="*/ 92904 h 330"/>
                <a:gd name="T68" fmla="*/ 1728 w 365"/>
                <a:gd name="T69" fmla="*/ 103251 h 330"/>
                <a:gd name="T70" fmla="*/ 10440 w 365"/>
                <a:gd name="T71" fmla="*/ 107797 h 330"/>
                <a:gd name="T72" fmla="*/ 10804 w 365"/>
                <a:gd name="T73" fmla="*/ 113029 h 330"/>
                <a:gd name="T74" fmla="*/ 10118 w 365"/>
                <a:gd name="T75" fmla="*/ 117846 h 330"/>
                <a:gd name="T76" fmla="*/ 12784 w 365"/>
                <a:gd name="T77" fmla="*/ 115951 h 330"/>
                <a:gd name="T78" fmla="*/ 21249 w 365"/>
                <a:gd name="T79" fmla="*/ 109065 h 330"/>
                <a:gd name="T80" fmla="*/ 35638 w 365"/>
                <a:gd name="T81" fmla="*/ 105519 h 330"/>
                <a:gd name="T82" fmla="*/ 46511 w 365"/>
                <a:gd name="T83" fmla="*/ 104234 h 330"/>
                <a:gd name="T84" fmla="*/ 52634 w 365"/>
                <a:gd name="T85" fmla="*/ 105519 h 330"/>
                <a:gd name="T86" fmla="*/ 59017 w 365"/>
                <a:gd name="T87" fmla="*/ 105947 h 330"/>
                <a:gd name="T88" fmla="*/ 66628 w 365"/>
                <a:gd name="T89" fmla="*/ 106912 h 330"/>
                <a:gd name="T90" fmla="*/ 72536 w 365"/>
                <a:gd name="T91" fmla="*/ 108693 h 330"/>
                <a:gd name="T92" fmla="*/ 75563 w 365"/>
                <a:gd name="T93" fmla="*/ 105947 h 330"/>
                <a:gd name="T94" fmla="*/ 80339 w 365"/>
                <a:gd name="T95" fmla="*/ 105947 h 330"/>
                <a:gd name="T96" fmla="*/ 84899 w 365"/>
                <a:gd name="T97" fmla="*/ 103251 h 330"/>
                <a:gd name="T98" fmla="*/ 87424 w 365"/>
                <a:gd name="T99" fmla="*/ 103034 h 330"/>
                <a:gd name="T100" fmla="*/ 91549 w 365"/>
                <a:gd name="T101" fmla="*/ 100017 h 330"/>
                <a:gd name="T102" fmla="*/ 95923 w 365"/>
                <a:gd name="T103" fmla="*/ 105519 h 330"/>
                <a:gd name="T104" fmla="*/ 100761 w 365"/>
                <a:gd name="T105" fmla="*/ 101246 h 330"/>
                <a:gd name="T106" fmla="*/ 109086 w 365"/>
                <a:gd name="T107" fmla="*/ 99897 h 330"/>
                <a:gd name="T108" fmla="*/ 112528 w 365"/>
                <a:gd name="T109" fmla="*/ 95854 h 330"/>
                <a:gd name="T110" fmla="*/ 121768 w 365"/>
                <a:gd name="T111" fmla="*/ 81245 h 330"/>
                <a:gd name="T112" fmla="*/ 126635 w 365"/>
                <a:gd name="T113" fmla="*/ 80104 h 330"/>
                <a:gd name="T114" fmla="*/ 121180 w 365"/>
                <a:gd name="T115" fmla="*/ 70715 h 330"/>
                <a:gd name="T116" fmla="*/ 117897 w 365"/>
                <a:gd name="T117" fmla="*/ 65089 h 330"/>
                <a:gd name="T118" fmla="*/ 114179 w 365"/>
                <a:gd name="T119" fmla="*/ 59817 h 330"/>
                <a:gd name="T120" fmla="*/ 117897 w 365"/>
                <a:gd name="T121" fmla="*/ 55892 h 330"/>
                <a:gd name="T122" fmla="*/ 128773 w 365"/>
                <a:gd name="T123" fmla="*/ 52607 h 330"/>
                <a:gd name="T124" fmla="*/ 131905 w 365"/>
                <a:gd name="T125" fmla="*/ 49329 h 33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65"/>
                <a:gd name="T190" fmla="*/ 0 h 330"/>
                <a:gd name="T191" fmla="*/ 365 w 365"/>
                <a:gd name="T192" fmla="*/ 330 h 33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65" h="330">
                  <a:moveTo>
                    <a:pt x="365" y="136"/>
                  </a:moveTo>
                  <a:cubicBezTo>
                    <a:pt x="364" y="131"/>
                    <a:pt x="364" y="131"/>
                    <a:pt x="364" y="131"/>
                  </a:cubicBezTo>
                  <a:cubicBezTo>
                    <a:pt x="344" y="122"/>
                    <a:pt x="344" y="122"/>
                    <a:pt x="344" y="122"/>
                  </a:cubicBezTo>
                  <a:cubicBezTo>
                    <a:pt x="349" y="115"/>
                    <a:pt x="349" y="115"/>
                    <a:pt x="349" y="115"/>
                  </a:cubicBezTo>
                  <a:cubicBezTo>
                    <a:pt x="333" y="113"/>
                    <a:pt x="333" y="113"/>
                    <a:pt x="333" y="113"/>
                  </a:cubicBezTo>
                  <a:cubicBezTo>
                    <a:pt x="320" y="117"/>
                    <a:pt x="320" y="117"/>
                    <a:pt x="320" y="117"/>
                  </a:cubicBezTo>
                  <a:cubicBezTo>
                    <a:pt x="320" y="117"/>
                    <a:pt x="322" y="104"/>
                    <a:pt x="319" y="101"/>
                  </a:cubicBezTo>
                  <a:cubicBezTo>
                    <a:pt x="316" y="97"/>
                    <a:pt x="310" y="96"/>
                    <a:pt x="310" y="96"/>
                  </a:cubicBezTo>
                  <a:cubicBezTo>
                    <a:pt x="310" y="96"/>
                    <a:pt x="292" y="95"/>
                    <a:pt x="291" y="91"/>
                  </a:cubicBezTo>
                  <a:cubicBezTo>
                    <a:pt x="289" y="87"/>
                    <a:pt x="288" y="82"/>
                    <a:pt x="288" y="82"/>
                  </a:cubicBezTo>
                  <a:cubicBezTo>
                    <a:pt x="280" y="80"/>
                    <a:pt x="280" y="80"/>
                    <a:pt x="280" y="80"/>
                  </a:cubicBezTo>
                  <a:cubicBezTo>
                    <a:pt x="280" y="80"/>
                    <a:pt x="289" y="73"/>
                    <a:pt x="283" y="70"/>
                  </a:cubicBezTo>
                  <a:cubicBezTo>
                    <a:pt x="276" y="66"/>
                    <a:pt x="265" y="64"/>
                    <a:pt x="265" y="64"/>
                  </a:cubicBezTo>
                  <a:cubicBezTo>
                    <a:pt x="267" y="46"/>
                    <a:pt x="267" y="46"/>
                    <a:pt x="267" y="46"/>
                  </a:cubicBezTo>
                  <a:cubicBezTo>
                    <a:pt x="255" y="30"/>
                    <a:pt x="255" y="30"/>
                    <a:pt x="255" y="30"/>
                  </a:cubicBezTo>
                  <a:cubicBezTo>
                    <a:pt x="255" y="30"/>
                    <a:pt x="263" y="21"/>
                    <a:pt x="256" y="14"/>
                  </a:cubicBezTo>
                  <a:cubicBezTo>
                    <a:pt x="250" y="8"/>
                    <a:pt x="244" y="11"/>
                    <a:pt x="238" y="8"/>
                  </a:cubicBezTo>
                  <a:cubicBezTo>
                    <a:pt x="233" y="3"/>
                    <a:pt x="225" y="3"/>
                    <a:pt x="219" y="7"/>
                  </a:cubicBezTo>
                  <a:cubicBezTo>
                    <a:pt x="211" y="10"/>
                    <a:pt x="205" y="12"/>
                    <a:pt x="205" y="12"/>
                  </a:cubicBezTo>
                  <a:cubicBezTo>
                    <a:pt x="205" y="12"/>
                    <a:pt x="211" y="20"/>
                    <a:pt x="202" y="20"/>
                  </a:cubicBezTo>
                  <a:cubicBezTo>
                    <a:pt x="191" y="18"/>
                    <a:pt x="203" y="9"/>
                    <a:pt x="197" y="5"/>
                  </a:cubicBezTo>
                  <a:cubicBezTo>
                    <a:pt x="192" y="0"/>
                    <a:pt x="178" y="2"/>
                    <a:pt x="177" y="5"/>
                  </a:cubicBezTo>
                  <a:cubicBezTo>
                    <a:pt x="175" y="6"/>
                    <a:pt x="176" y="12"/>
                    <a:pt x="171" y="11"/>
                  </a:cubicBezTo>
                  <a:cubicBezTo>
                    <a:pt x="164" y="10"/>
                    <a:pt x="172" y="2"/>
                    <a:pt x="167" y="1"/>
                  </a:cubicBezTo>
                  <a:cubicBezTo>
                    <a:pt x="161" y="0"/>
                    <a:pt x="155" y="5"/>
                    <a:pt x="152" y="5"/>
                  </a:cubicBezTo>
                  <a:cubicBezTo>
                    <a:pt x="149" y="5"/>
                    <a:pt x="147" y="3"/>
                    <a:pt x="145" y="3"/>
                  </a:cubicBezTo>
                  <a:cubicBezTo>
                    <a:pt x="143" y="6"/>
                    <a:pt x="141" y="6"/>
                    <a:pt x="141" y="6"/>
                  </a:cubicBezTo>
                  <a:cubicBezTo>
                    <a:pt x="132" y="20"/>
                    <a:pt x="132" y="20"/>
                    <a:pt x="132" y="20"/>
                  </a:cubicBezTo>
                  <a:cubicBezTo>
                    <a:pt x="132" y="20"/>
                    <a:pt x="135" y="26"/>
                    <a:pt x="132" y="29"/>
                  </a:cubicBezTo>
                  <a:cubicBezTo>
                    <a:pt x="129" y="31"/>
                    <a:pt x="125" y="30"/>
                    <a:pt x="125" y="30"/>
                  </a:cubicBezTo>
                  <a:cubicBezTo>
                    <a:pt x="125" y="30"/>
                    <a:pt x="122" y="31"/>
                    <a:pt x="120" y="31"/>
                  </a:cubicBezTo>
                  <a:cubicBezTo>
                    <a:pt x="118" y="31"/>
                    <a:pt x="113" y="28"/>
                    <a:pt x="113" y="28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09" y="30"/>
                    <a:pt x="109" y="37"/>
                    <a:pt x="106" y="39"/>
                  </a:cubicBezTo>
                  <a:cubicBezTo>
                    <a:pt x="104" y="42"/>
                    <a:pt x="100" y="41"/>
                    <a:pt x="100" y="41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3" y="66"/>
                    <a:pt x="93" y="66"/>
                    <a:pt x="93" y="66"/>
                  </a:cubicBezTo>
                  <a:cubicBezTo>
                    <a:pt x="93" y="66"/>
                    <a:pt x="106" y="61"/>
                    <a:pt x="107" y="64"/>
                  </a:cubicBezTo>
                  <a:cubicBezTo>
                    <a:pt x="108" y="68"/>
                    <a:pt x="104" y="73"/>
                    <a:pt x="104" y="73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2"/>
                    <a:pt x="90" y="92"/>
                    <a:pt x="86" y="94"/>
                  </a:cubicBezTo>
                  <a:cubicBezTo>
                    <a:pt x="81" y="95"/>
                    <a:pt x="74" y="100"/>
                    <a:pt x="74" y="104"/>
                  </a:cubicBezTo>
                  <a:cubicBezTo>
                    <a:pt x="74" y="109"/>
                    <a:pt x="77" y="121"/>
                    <a:pt x="77" y="121"/>
                  </a:cubicBezTo>
                  <a:cubicBezTo>
                    <a:pt x="74" y="137"/>
                    <a:pt x="74" y="137"/>
                    <a:pt x="74" y="137"/>
                  </a:cubicBezTo>
                  <a:cubicBezTo>
                    <a:pt x="74" y="137"/>
                    <a:pt x="83" y="136"/>
                    <a:pt x="83" y="141"/>
                  </a:cubicBezTo>
                  <a:cubicBezTo>
                    <a:pt x="85" y="148"/>
                    <a:pt x="78" y="153"/>
                    <a:pt x="75" y="150"/>
                  </a:cubicBezTo>
                  <a:cubicBezTo>
                    <a:pt x="72" y="147"/>
                    <a:pt x="76" y="141"/>
                    <a:pt x="72" y="142"/>
                  </a:cubicBezTo>
                  <a:cubicBezTo>
                    <a:pt x="67" y="142"/>
                    <a:pt x="61" y="144"/>
                    <a:pt x="61" y="144"/>
                  </a:cubicBezTo>
                  <a:cubicBezTo>
                    <a:pt x="57" y="154"/>
                    <a:pt x="57" y="154"/>
                    <a:pt x="57" y="154"/>
                  </a:cubicBezTo>
                  <a:cubicBezTo>
                    <a:pt x="57" y="154"/>
                    <a:pt x="49" y="151"/>
                    <a:pt x="47" y="154"/>
                  </a:cubicBezTo>
                  <a:cubicBezTo>
                    <a:pt x="46" y="156"/>
                    <a:pt x="53" y="165"/>
                    <a:pt x="49" y="166"/>
                  </a:cubicBezTo>
                  <a:cubicBezTo>
                    <a:pt x="45" y="168"/>
                    <a:pt x="41" y="166"/>
                    <a:pt x="41" y="166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27" y="171"/>
                    <a:pt x="27" y="171"/>
                    <a:pt x="27" y="171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12" y="175"/>
                    <a:pt x="12" y="175"/>
                    <a:pt x="12" y="175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8" y="189"/>
                    <a:pt x="8" y="189"/>
                    <a:pt x="8" y="189"/>
                  </a:cubicBezTo>
                  <a:cubicBezTo>
                    <a:pt x="8" y="189"/>
                    <a:pt x="9" y="195"/>
                    <a:pt x="11" y="201"/>
                  </a:cubicBezTo>
                  <a:cubicBezTo>
                    <a:pt x="12" y="207"/>
                    <a:pt x="27" y="225"/>
                    <a:pt x="27" y="225"/>
                  </a:cubicBezTo>
                  <a:cubicBezTo>
                    <a:pt x="25" y="229"/>
                    <a:pt x="25" y="229"/>
                    <a:pt x="25" y="229"/>
                  </a:cubicBezTo>
                  <a:cubicBezTo>
                    <a:pt x="30" y="237"/>
                    <a:pt x="30" y="237"/>
                    <a:pt x="30" y="237"/>
                  </a:cubicBezTo>
                  <a:cubicBezTo>
                    <a:pt x="28" y="238"/>
                    <a:pt x="28" y="238"/>
                    <a:pt x="28" y="238"/>
                  </a:cubicBezTo>
                  <a:cubicBezTo>
                    <a:pt x="30" y="257"/>
                    <a:pt x="30" y="257"/>
                    <a:pt x="30" y="257"/>
                  </a:cubicBezTo>
                  <a:cubicBezTo>
                    <a:pt x="30" y="257"/>
                    <a:pt x="18" y="260"/>
                    <a:pt x="12" y="265"/>
                  </a:cubicBezTo>
                  <a:cubicBezTo>
                    <a:pt x="6" y="271"/>
                    <a:pt x="5" y="286"/>
                    <a:pt x="5" y="286"/>
                  </a:cubicBezTo>
                  <a:cubicBezTo>
                    <a:pt x="5" y="286"/>
                    <a:pt x="12" y="286"/>
                    <a:pt x="22" y="291"/>
                  </a:cubicBezTo>
                  <a:cubicBezTo>
                    <a:pt x="31" y="294"/>
                    <a:pt x="29" y="299"/>
                    <a:pt x="29" y="299"/>
                  </a:cubicBezTo>
                  <a:cubicBezTo>
                    <a:pt x="27" y="307"/>
                    <a:pt x="27" y="307"/>
                    <a:pt x="27" y="307"/>
                  </a:cubicBezTo>
                  <a:cubicBezTo>
                    <a:pt x="30" y="313"/>
                    <a:pt x="30" y="313"/>
                    <a:pt x="30" y="313"/>
                  </a:cubicBezTo>
                  <a:cubicBezTo>
                    <a:pt x="26" y="317"/>
                    <a:pt x="26" y="317"/>
                    <a:pt x="26" y="317"/>
                  </a:cubicBezTo>
                  <a:cubicBezTo>
                    <a:pt x="26" y="317"/>
                    <a:pt x="26" y="323"/>
                    <a:pt x="28" y="326"/>
                  </a:cubicBezTo>
                  <a:cubicBezTo>
                    <a:pt x="29" y="327"/>
                    <a:pt x="30" y="329"/>
                    <a:pt x="31" y="330"/>
                  </a:cubicBezTo>
                  <a:cubicBezTo>
                    <a:pt x="31" y="328"/>
                    <a:pt x="31" y="321"/>
                    <a:pt x="36" y="321"/>
                  </a:cubicBezTo>
                  <a:cubicBezTo>
                    <a:pt x="41" y="321"/>
                    <a:pt x="42" y="326"/>
                    <a:pt x="50" y="320"/>
                  </a:cubicBezTo>
                  <a:cubicBezTo>
                    <a:pt x="59" y="314"/>
                    <a:pt x="51" y="307"/>
                    <a:pt x="59" y="302"/>
                  </a:cubicBezTo>
                  <a:cubicBezTo>
                    <a:pt x="66" y="297"/>
                    <a:pt x="72" y="300"/>
                    <a:pt x="80" y="296"/>
                  </a:cubicBezTo>
                  <a:cubicBezTo>
                    <a:pt x="89" y="292"/>
                    <a:pt x="90" y="291"/>
                    <a:pt x="98" y="292"/>
                  </a:cubicBezTo>
                  <a:cubicBezTo>
                    <a:pt x="107" y="293"/>
                    <a:pt x="110" y="290"/>
                    <a:pt x="115" y="288"/>
                  </a:cubicBezTo>
                  <a:cubicBezTo>
                    <a:pt x="121" y="286"/>
                    <a:pt x="129" y="288"/>
                    <a:pt x="129" y="288"/>
                  </a:cubicBezTo>
                  <a:cubicBezTo>
                    <a:pt x="139" y="288"/>
                    <a:pt x="139" y="288"/>
                    <a:pt x="139" y="288"/>
                  </a:cubicBezTo>
                  <a:cubicBezTo>
                    <a:pt x="145" y="292"/>
                    <a:pt x="145" y="292"/>
                    <a:pt x="145" y="292"/>
                  </a:cubicBezTo>
                  <a:cubicBezTo>
                    <a:pt x="152" y="288"/>
                    <a:pt x="152" y="288"/>
                    <a:pt x="152" y="288"/>
                  </a:cubicBezTo>
                  <a:cubicBezTo>
                    <a:pt x="163" y="293"/>
                    <a:pt x="163" y="293"/>
                    <a:pt x="163" y="293"/>
                  </a:cubicBezTo>
                  <a:cubicBezTo>
                    <a:pt x="163" y="293"/>
                    <a:pt x="169" y="281"/>
                    <a:pt x="174" y="288"/>
                  </a:cubicBezTo>
                  <a:cubicBezTo>
                    <a:pt x="179" y="293"/>
                    <a:pt x="176" y="298"/>
                    <a:pt x="184" y="296"/>
                  </a:cubicBezTo>
                  <a:cubicBezTo>
                    <a:pt x="192" y="294"/>
                    <a:pt x="196" y="295"/>
                    <a:pt x="196" y="295"/>
                  </a:cubicBezTo>
                  <a:cubicBezTo>
                    <a:pt x="196" y="295"/>
                    <a:pt x="197" y="301"/>
                    <a:pt x="201" y="301"/>
                  </a:cubicBezTo>
                  <a:cubicBezTo>
                    <a:pt x="204" y="301"/>
                    <a:pt x="201" y="293"/>
                    <a:pt x="201" y="293"/>
                  </a:cubicBezTo>
                  <a:cubicBezTo>
                    <a:pt x="209" y="293"/>
                    <a:pt x="209" y="293"/>
                    <a:pt x="209" y="293"/>
                  </a:cubicBezTo>
                  <a:cubicBezTo>
                    <a:pt x="218" y="285"/>
                    <a:pt x="218" y="285"/>
                    <a:pt x="218" y="285"/>
                  </a:cubicBezTo>
                  <a:cubicBezTo>
                    <a:pt x="223" y="293"/>
                    <a:pt x="223" y="293"/>
                    <a:pt x="223" y="293"/>
                  </a:cubicBezTo>
                  <a:cubicBezTo>
                    <a:pt x="226" y="288"/>
                    <a:pt x="226" y="288"/>
                    <a:pt x="226" y="288"/>
                  </a:cubicBezTo>
                  <a:cubicBezTo>
                    <a:pt x="235" y="286"/>
                    <a:pt x="235" y="286"/>
                    <a:pt x="235" y="286"/>
                  </a:cubicBezTo>
                  <a:cubicBezTo>
                    <a:pt x="235" y="286"/>
                    <a:pt x="233" y="295"/>
                    <a:pt x="238" y="294"/>
                  </a:cubicBezTo>
                  <a:cubicBezTo>
                    <a:pt x="243" y="293"/>
                    <a:pt x="242" y="285"/>
                    <a:pt x="242" y="285"/>
                  </a:cubicBezTo>
                  <a:cubicBezTo>
                    <a:pt x="251" y="283"/>
                    <a:pt x="251" y="283"/>
                    <a:pt x="251" y="283"/>
                  </a:cubicBezTo>
                  <a:cubicBezTo>
                    <a:pt x="253" y="277"/>
                    <a:pt x="253" y="277"/>
                    <a:pt x="253" y="277"/>
                  </a:cubicBezTo>
                  <a:cubicBezTo>
                    <a:pt x="259" y="280"/>
                    <a:pt x="259" y="280"/>
                    <a:pt x="259" y="280"/>
                  </a:cubicBezTo>
                  <a:cubicBezTo>
                    <a:pt x="259" y="280"/>
                    <a:pt x="259" y="293"/>
                    <a:pt x="265" y="292"/>
                  </a:cubicBezTo>
                  <a:cubicBezTo>
                    <a:pt x="270" y="292"/>
                    <a:pt x="270" y="284"/>
                    <a:pt x="270" y="284"/>
                  </a:cubicBezTo>
                  <a:cubicBezTo>
                    <a:pt x="279" y="280"/>
                    <a:pt x="279" y="280"/>
                    <a:pt x="279" y="280"/>
                  </a:cubicBezTo>
                  <a:cubicBezTo>
                    <a:pt x="282" y="283"/>
                    <a:pt x="282" y="283"/>
                    <a:pt x="282" y="283"/>
                  </a:cubicBezTo>
                  <a:cubicBezTo>
                    <a:pt x="282" y="283"/>
                    <a:pt x="295" y="269"/>
                    <a:pt x="302" y="276"/>
                  </a:cubicBezTo>
                  <a:cubicBezTo>
                    <a:pt x="307" y="281"/>
                    <a:pt x="313" y="291"/>
                    <a:pt x="317" y="286"/>
                  </a:cubicBezTo>
                  <a:cubicBezTo>
                    <a:pt x="320" y="281"/>
                    <a:pt x="310" y="279"/>
                    <a:pt x="311" y="265"/>
                  </a:cubicBezTo>
                  <a:cubicBezTo>
                    <a:pt x="312" y="252"/>
                    <a:pt x="313" y="233"/>
                    <a:pt x="324" y="232"/>
                  </a:cubicBezTo>
                  <a:cubicBezTo>
                    <a:pt x="335" y="231"/>
                    <a:pt x="337" y="225"/>
                    <a:pt x="337" y="225"/>
                  </a:cubicBezTo>
                  <a:cubicBezTo>
                    <a:pt x="347" y="225"/>
                    <a:pt x="347" y="225"/>
                    <a:pt x="347" y="225"/>
                  </a:cubicBezTo>
                  <a:cubicBezTo>
                    <a:pt x="351" y="221"/>
                    <a:pt x="351" y="221"/>
                    <a:pt x="351" y="221"/>
                  </a:cubicBezTo>
                  <a:cubicBezTo>
                    <a:pt x="339" y="212"/>
                    <a:pt x="339" y="212"/>
                    <a:pt x="339" y="212"/>
                  </a:cubicBezTo>
                  <a:cubicBezTo>
                    <a:pt x="339" y="212"/>
                    <a:pt x="338" y="200"/>
                    <a:pt x="335" y="196"/>
                  </a:cubicBezTo>
                  <a:cubicBezTo>
                    <a:pt x="333" y="192"/>
                    <a:pt x="331" y="191"/>
                    <a:pt x="331" y="191"/>
                  </a:cubicBezTo>
                  <a:cubicBezTo>
                    <a:pt x="331" y="191"/>
                    <a:pt x="333" y="185"/>
                    <a:pt x="326" y="180"/>
                  </a:cubicBezTo>
                  <a:cubicBezTo>
                    <a:pt x="321" y="175"/>
                    <a:pt x="313" y="173"/>
                    <a:pt x="313" y="173"/>
                  </a:cubicBezTo>
                  <a:cubicBezTo>
                    <a:pt x="316" y="166"/>
                    <a:pt x="316" y="166"/>
                    <a:pt x="316" y="166"/>
                  </a:cubicBezTo>
                  <a:cubicBezTo>
                    <a:pt x="315" y="158"/>
                    <a:pt x="315" y="158"/>
                    <a:pt x="315" y="158"/>
                  </a:cubicBezTo>
                  <a:cubicBezTo>
                    <a:pt x="326" y="155"/>
                    <a:pt x="326" y="155"/>
                    <a:pt x="326" y="155"/>
                  </a:cubicBezTo>
                  <a:cubicBezTo>
                    <a:pt x="326" y="155"/>
                    <a:pt x="335" y="163"/>
                    <a:pt x="344" y="157"/>
                  </a:cubicBezTo>
                  <a:cubicBezTo>
                    <a:pt x="353" y="153"/>
                    <a:pt x="356" y="145"/>
                    <a:pt x="356" y="145"/>
                  </a:cubicBezTo>
                  <a:cubicBezTo>
                    <a:pt x="354" y="140"/>
                    <a:pt x="354" y="140"/>
                    <a:pt x="354" y="140"/>
                  </a:cubicBezTo>
                  <a:lnTo>
                    <a:pt x="365" y="136"/>
                  </a:ln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6205" name="Freeform 196"/>
            <p:cNvSpPr>
              <a:spLocks/>
            </p:cNvSpPr>
            <p:nvPr/>
          </p:nvSpPr>
          <p:spPr bwMode="auto">
            <a:xfrm>
              <a:off x="3597" y="1837"/>
              <a:ext cx="358" cy="202"/>
            </a:xfrm>
            <a:custGeom>
              <a:avLst/>
              <a:gdLst>
                <a:gd name="T0" fmla="*/ 3144937 w 267"/>
                <a:gd name="T1" fmla="*/ 983682 h 151"/>
                <a:gd name="T2" fmla="*/ 3077997 w 267"/>
                <a:gd name="T3" fmla="*/ 818854 h 151"/>
                <a:gd name="T4" fmla="*/ 3039570 w 267"/>
                <a:gd name="T5" fmla="*/ 755052 h 151"/>
                <a:gd name="T6" fmla="*/ 2969319 w 267"/>
                <a:gd name="T7" fmla="*/ 680521 h 151"/>
                <a:gd name="T8" fmla="*/ 2822007 w 267"/>
                <a:gd name="T9" fmla="*/ 680521 h 151"/>
                <a:gd name="T10" fmla="*/ 2822007 w 267"/>
                <a:gd name="T11" fmla="*/ 512025 h 151"/>
                <a:gd name="T12" fmla="*/ 2856573 w 267"/>
                <a:gd name="T13" fmla="*/ 342045 h 151"/>
                <a:gd name="T14" fmla="*/ 2682431 w 267"/>
                <a:gd name="T15" fmla="*/ 274450 h 151"/>
                <a:gd name="T16" fmla="*/ 2524450 w 267"/>
                <a:gd name="T17" fmla="*/ 222771 h 151"/>
                <a:gd name="T18" fmla="*/ 2266942 w 267"/>
                <a:gd name="T19" fmla="*/ 290513 h 151"/>
                <a:gd name="T20" fmla="*/ 2104681 w 267"/>
                <a:gd name="T21" fmla="*/ 255687 h 151"/>
                <a:gd name="T22" fmla="*/ 1985913 w 267"/>
                <a:gd name="T23" fmla="*/ 142876 h 151"/>
                <a:gd name="T24" fmla="*/ 1923769 w 267"/>
                <a:gd name="T25" fmla="*/ 124483 h 151"/>
                <a:gd name="T26" fmla="*/ 1823739 w 267"/>
                <a:gd name="T27" fmla="*/ 94932 h 151"/>
                <a:gd name="T28" fmla="*/ 1743060 w 267"/>
                <a:gd name="T29" fmla="*/ 39654 h 151"/>
                <a:gd name="T30" fmla="*/ 1651632 w 267"/>
                <a:gd name="T31" fmla="*/ 53047 h 151"/>
                <a:gd name="T32" fmla="*/ 1569692 w 267"/>
                <a:gd name="T33" fmla="*/ 0 h 151"/>
                <a:gd name="T34" fmla="*/ 1436401 w 267"/>
                <a:gd name="T35" fmla="*/ 70964 h 151"/>
                <a:gd name="T36" fmla="*/ 1363948 w 267"/>
                <a:gd name="T37" fmla="*/ 124483 h 151"/>
                <a:gd name="T38" fmla="*/ 1322346 w 267"/>
                <a:gd name="T39" fmla="*/ 200508 h 151"/>
                <a:gd name="T40" fmla="*/ 1299992 w 267"/>
                <a:gd name="T41" fmla="*/ 255687 h 151"/>
                <a:gd name="T42" fmla="*/ 1394885 w 267"/>
                <a:gd name="T43" fmla="*/ 661545 h 151"/>
                <a:gd name="T44" fmla="*/ 1126985 w 267"/>
                <a:gd name="T45" fmla="*/ 878943 h 151"/>
                <a:gd name="T46" fmla="*/ 932516 w 267"/>
                <a:gd name="T47" fmla="*/ 827779 h 151"/>
                <a:gd name="T48" fmla="*/ 870204 w 267"/>
                <a:gd name="T49" fmla="*/ 684961 h 151"/>
                <a:gd name="T50" fmla="*/ 775880 w 267"/>
                <a:gd name="T51" fmla="*/ 618785 h 151"/>
                <a:gd name="T52" fmla="*/ 605204 w 267"/>
                <a:gd name="T53" fmla="*/ 512025 h 151"/>
                <a:gd name="T54" fmla="*/ 215178 w 267"/>
                <a:gd name="T55" fmla="*/ 590298 h 151"/>
                <a:gd name="T56" fmla="*/ 139651 w 267"/>
                <a:gd name="T57" fmla="*/ 973659 h 151"/>
                <a:gd name="T58" fmla="*/ 24033 w 267"/>
                <a:gd name="T59" fmla="*/ 1281912 h 151"/>
                <a:gd name="T60" fmla="*/ 24033 w 267"/>
                <a:gd name="T61" fmla="*/ 1406258 h 151"/>
                <a:gd name="T62" fmla="*/ 43207 w 267"/>
                <a:gd name="T63" fmla="*/ 1367662 h 151"/>
                <a:gd name="T64" fmla="*/ 32224 w 267"/>
                <a:gd name="T65" fmla="*/ 1465398 h 151"/>
                <a:gd name="T66" fmla="*/ 0 w 267"/>
                <a:gd name="T67" fmla="*/ 1496158 h 151"/>
                <a:gd name="T68" fmla="*/ 57933 w 267"/>
                <a:gd name="T69" fmla="*/ 1667757 h 151"/>
                <a:gd name="T70" fmla="*/ 115033 w 267"/>
                <a:gd name="T71" fmla="*/ 1645381 h 151"/>
                <a:gd name="T72" fmla="*/ 251065 w 267"/>
                <a:gd name="T73" fmla="*/ 1469099 h 151"/>
                <a:gd name="T74" fmla="*/ 390130 w 267"/>
                <a:gd name="T75" fmla="*/ 1406258 h 151"/>
                <a:gd name="T76" fmla="*/ 488678 w 267"/>
                <a:gd name="T77" fmla="*/ 1367662 h 151"/>
                <a:gd name="T78" fmla="*/ 753122 w 267"/>
                <a:gd name="T79" fmla="*/ 1379457 h 151"/>
                <a:gd name="T80" fmla="*/ 896240 w 267"/>
                <a:gd name="T81" fmla="*/ 1315919 h 151"/>
                <a:gd name="T82" fmla="*/ 950233 w 267"/>
                <a:gd name="T83" fmla="*/ 1379457 h 151"/>
                <a:gd name="T84" fmla="*/ 1047252 w 267"/>
                <a:gd name="T85" fmla="*/ 1315919 h 151"/>
                <a:gd name="T86" fmla="*/ 1177980 w 267"/>
                <a:gd name="T87" fmla="*/ 1299414 h 151"/>
                <a:gd name="T88" fmla="*/ 1404181 w 267"/>
                <a:gd name="T89" fmla="*/ 1351219 h 151"/>
                <a:gd name="T90" fmla="*/ 1538616 w 267"/>
                <a:gd name="T91" fmla="*/ 1329957 h 151"/>
                <a:gd name="T92" fmla="*/ 1611268 w 267"/>
                <a:gd name="T93" fmla="*/ 1244621 h 151"/>
                <a:gd name="T94" fmla="*/ 1749317 w 267"/>
                <a:gd name="T95" fmla="*/ 1206265 h 151"/>
                <a:gd name="T96" fmla="*/ 2063310 w 267"/>
                <a:gd name="T97" fmla="*/ 1315919 h 151"/>
                <a:gd name="T98" fmla="*/ 2273320 w 267"/>
                <a:gd name="T99" fmla="*/ 1394124 h 151"/>
                <a:gd name="T100" fmla="*/ 2394842 w 267"/>
                <a:gd name="T101" fmla="*/ 1504085 h 151"/>
                <a:gd name="T102" fmla="*/ 2561765 w 267"/>
                <a:gd name="T103" fmla="*/ 1583736 h 151"/>
                <a:gd name="T104" fmla="*/ 2682431 w 267"/>
                <a:gd name="T105" fmla="*/ 1522701 h 151"/>
                <a:gd name="T106" fmla="*/ 2766137 w 267"/>
                <a:gd name="T107" fmla="*/ 1406258 h 151"/>
                <a:gd name="T108" fmla="*/ 2900613 w 267"/>
                <a:gd name="T109" fmla="*/ 1424093 h 151"/>
                <a:gd name="T110" fmla="*/ 2994144 w 267"/>
                <a:gd name="T111" fmla="*/ 1315919 h 151"/>
                <a:gd name="T112" fmla="*/ 3150117 w 267"/>
                <a:gd name="T113" fmla="*/ 1118415 h 15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67"/>
                <a:gd name="T172" fmla="*/ 0 h 151"/>
                <a:gd name="T173" fmla="*/ 267 w 267"/>
                <a:gd name="T174" fmla="*/ 151 h 15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67" h="151">
                  <a:moveTo>
                    <a:pt x="266" y="90"/>
                  </a:moveTo>
                  <a:cubicBezTo>
                    <a:pt x="264" y="89"/>
                    <a:pt x="264" y="89"/>
                    <a:pt x="264" y="89"/>
                  </a:cubicBezTo>
                  <a:cubicBezTo>
                    <a:pt x="262" y="83"/>
                    <a:pt x="262" y="83"/>
                    <a:pt x="262" y="83"/>
                  </a:cubicBezTo>
                  <a:cubicBezTo>
                    <a:pt x="259" y="74"/>
                    <a:pt x="259" y="74"/>
                    <a:pt x="259" y="74"/>
                  </a:cubicBezTo>
                  <a:cubicBezTo>
                    <a:pt x="256" y="73"/>
                    <a:pt x="256" y="73"/>
                    <a:pt x="256" y="73"/>
                  </a:cubicBezTo>
                  <a:cubicBezTo>
                    <a:pt x="255" y="68"/>
                    <a:pt x="255" y="68"/>
                    <a:pt x="255" y="68"/>
                  </a:cubicBezTo>
                  <a:cubicBezTo>
                    <a:pt x="247" y="66"/>
                    <a:pt x="247" y="66"/>
                    <a:pt x="247" y="66"/>
                  </a:cubicBezTo>
                  <a:cubicBezTo>
                    <a:pt x="249" y="61"/>
                    <a:pt x="249" y="61"/>
                    <a:pt x="249" y="61"/>
                  </a:cubicBezTo>
                  <a:cubicBezTo>
                    <a:pt x="249" y="61"/>
                    <a:pt x="247" y="58"/>
                    <a:pt x="245" y="58"/>
                  </a:cubicBezTo>
                  <a:cubicBezTo>
                    <a:pt x="242" y="58"/>
                    <a:pt x="237" y="61"/>
                    <a:pt x="237" y="61"/>
                  </a:cubicBezTo>
                  <a:cubicBezTo>
                    <a:pt x="239" y="50"/>
                    <a:pt x="239" y="50"/>
                    <a:pt x="239" y="50"/>
                  </a:cubicBezTo>
                  <a:cubicBezTo>
                    <a:pt x="237" y="46"/>
                    <a:pt x="237" y="46"/>
                    <a:pt x="237" y="46"/>
                  </a:cubicBezTo>
                  <a:cubicBezTo>
                    <a:pt x="240" y="42"/>
                    <a:pt x="240" y="42"/>
                    <a:pt x="240" y="42"/>
                  </a:cubicBezTo>
                  <a:cubicBezTo>
                    <a:pt x="240" y="31"/>
                    <a:pt x="240" y="31"/>
                    <a:pt x="240" y="31"/>
                  </a:cubicBezTo>
                  <a:cubicBezTo>
                    <a:pt x="240" y="31"/>
                    <a:pt x="237" y="28"/>
                    <a:pt x="234" y="27"/>
                  </a:cubicBezTo>
                  <a:cubicBezTo>
                    <a:pt x="232" y="26"/>
                    <a:pt x="225" y="25"/>
                    <a:pt x="225" y="25"/>
                  </a:cubicBezTo>
                  <a:cubicBezTo>
                    <a:pt x="223" y="18"/>
                    <a:pt x="223" y="18"/>
                    <a:pt x="223" y="18"/>
                  </a:cubicBezTo>
                  <a:cubicBezTo>
                    <a:pt x="223" y="18"/>
                    <a:pt x="215" y="20"/>
                    <a:pt x="212" y="20"/>
                  </a:cubicBezTo>
                  <a:cubicBezTo>
                    <a:pt x="209" y="21"/>
                    <a:pt x="201" y="18"/>
                    <a:pt x="201" y="18"/>
                  </a:cubicBezTo>
                  <a:cubicBezTo>
                    <a:pt x="190" y="26"/>
                    <a:pt x="190" y="26"/>
                    <a:pt x="190" y="26"/>
                  </a:cubicBezTo>
                  <a:cubicBezTo>
                    <a:pt x="186" y="23"/>
                    <a:pt x="186" y="23"/>
                    <a:pt x="186" y="23"/>
                  </a:cubicBezTo>
                  <a:cubicBezTo>
                    <a:pt x="177" y="23"/>
                    <a:pt x="177" y="23"/>
                    <a:pt x="177" y="23"/>
                  </a:cubicBezTo>
                  <a:cubicBezTo>
                    <a:pt x="175" y="23"/>
                    <a:pt x="176" y="18"/>
                    <a:pt x="174" y="16"/>
                  </a:cubicBezTo>
                  <a:cubicBezTo>
                    <a:pt x="172" y="15"/>
                    <a:pt x="167" y="13"/>
                    <a:pt x="167" y="13"/>
                  </a:cubicBezTo>
                  <a:cubicBezTo>
                    <a:pt x="167" y="9"/>
                    <a:pt x="167" y="9"/>
                    <a:pt x="167" y="9"/>
                  </a:cubicBezTo>
                  <a:cubicBezTo>
                    <a:pt x="167" y="9"/>
                    <a:pt x="163" y="11"/>
                    <a:pt x="161" y="11"/>
                  </a:cubicBezTo>
                  <a:cubicBezTo>
                    <a:pt x="159" y="11"/>
                    <a:pt x="157" y="6"/>
                    <a:pt x="157" y="6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0" y="4"/>
                    <a:pt x="150" y="4"/>
                    <a:pt x="150" y="4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39" y="5"/>
                    <a:pt x="139" y="5"/>
                    <a:pt x="139" y="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27" y="9"/>
                    <a:pt x="127" y="9"/>
                    <a:pt x="127" y="9"/>
                  </a:cubicBezTo>
                  <a:cubicBezTo>
                    <a:pt x="121" y="7"/>
                    <a:pt x="121" y="7"/>
                    <a:pt x="121" y="7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4" y="44"/>
                    <a:pt x="117" y="54"/>
                    <a:pt x="117" y="60"/>
                  </a:cubicBezTo>
                  <a:cubicBezTo>
                    <a:pt x="116" y="64"/>
                    <a:pt x="110" y="67"/>
                    <a:pt x="108" y="68"/>
                  </a:cubicBezTo>
                  <a:cubicBezTo>
                    <a:pt x="106" y="69"/>
                    <a:pt x="103" y="76"/>
                    <a:pt x="95" y="79"/>
                  </a:cubicBezTo>
                  <a:cubicBezTo>
                    <a:pt x="87" y="83"/>
                    <a:pt x="86" y="75"/>
                    <a:pt x="86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6" y="75"/>
                    <a:pt x="76" y="68"/>
                    <a:pt x="76" y="66"/>
                  </a:cubicBezTo>
                  <a:cubicBezTo>
                    <a:pt x="75" y="65"/>
                    <a:pt x="73" y="62"/>
                    <a:pt x="73" y="62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6"/>
                    <a:pt x="64" y="51"/>
                    <a:pt x="61" y="50"/>
                  </a:cubicBezTo>
                  <a:cubicBezTo>
                    <a:pt x="58" y="49"/>
                    <a:pt x="51" y="46"/>
                    <a:pt x="51" y="4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1" y="127"/>
                    <a:pt x="1" y="127"/>
                    <a:pt x="1" y="127"/>
                  </a:cubicBezTo>
                  <a:cubicBezTo>
                    <a:pt x="2" y="127"/>
                    <a:pt x="2" y="127"/>
                    <a:pt x="2" y="127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4" y="131"/>
                    <a:pt x="4" y="131"/>
                    <a:pt x="4" y="131"/>
                  </a:cubicBezTo>
                  <a:cubicBezTo>
                    <a:pt x="3" y="132"/>
                    <a:pt x="3" y="132"/>
                    <a:pt x="3" y="132"/>
                  </a:cubicBezTo>
                  <a:cubicBezTo>
                    <a:pt x="1" y="129"/>
                    <a:pt x="1" y="129"/>
                    <a:pt x="1" y="129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2" y="147"/>
                    <a:pt x="12" y="147"/>
                    <a:pt x="12" y="147"/>
                  </a:cubicBezTo>
                  <a:cubicBezTo>
                    <a:pt x="12" y="147"/>
                    <a:pt x="17" y="138"/>
                    <a:pt x="21" y="133"/>
                  </a:cubicBezTo>
                  <a:cubicBezTo>
                    <a:pt x="25" y="129"/>
                    <a:pt x="28" y="131"/>
                    <a:pt x="28" y="131"/>
                  </a:cubicBezTo>
                  <a:cubicBezTo>
                    <a:pt x="33" y="127"/>
                    <a:pt x="33" y="127"/>
                    <a:pt x="33" y="127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41" y="123"/>
                    <a:pt x="41" y="123"/>
                    <a:pt x="41" y="123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71" y="120"/>
                    <a:pt x="71" y="120"/>
                    <a:pt x="71" y="120"/>
                  </a:cubicBezTo>
                  <a:cubicBezTo>
                    <a:pt x="75" y="119"/>
                    <a:pt x="75" y="119"/>
                    <a:pt x="75" y="119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82" y="120"/>
                    <a:pt x="82" y="120"/>
                    <a:pt x="82" y="120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95" y="122"/>
                    <a:pt x="95" y="122"/>
                    <a:pt x="95" y="122"/>
                  </a:cubicBezTo>
                  <a:cubicBezTo>
                    <a:pt x="99" y="117"/>
                    <a:pt x="99" y="117"/>
                    <a:pt x="99" y="117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8" y="122"/>
                    <a:pt x="118" y="122"/>
                    <a:pt x="118" y="122"/>
                  </a:cubicBezTo>
                  <a:cubicBezTo>
                    <a:pt x="125" y="119"/>
                    <a:pt x="125" y="119"/>
                    <a:pt x="125" y="119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2" y="119"/>
                    <a:pt x="132" y="119"/>
                    <a:pt x="132" y="119"/>
                  </a:cubicBezTo>
                  <a:cubicBezTo>
                    <a:pt x="135" y="112"/>
                    <a:pt x="135" y="112"/>
                    <a:pt x="135" y="112"/>
                  </a:cubicBezTo>
                  <a:cubicBezTo>
                    <a:pt x="142" y="107"/>
                    <a:pt x="142" y="107"/>
                    <a:pt x="142" y="107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53" y="121"/>
                    <a:pt x="153" y="121"/>
                    <a:pt x="153" y="121"/>
                  </a:cubicBezTo>
                  <a:cubicBezTo>
                    <a:pt x="174" y="119"/>
                    <a:pt x="174" y="119"/>
                    <a:pt x="174" y="119"/>
                  </a:cubicBezTo>
                  <a:cubicBezTo>
                    <a:pt x="174" y="122"/>
                    <a:pt x="174" y="122"/>
                    <a:pt x="174" y="122"/>
                  </a:cubicBezTo>
                  <a:cubicBezTo>
                    <a:pt x="174" y="122"/>
                    <a:pt x="188" y="123"/>
                    <a:pt x="191" y="126"/>
                  </a:cubicBezTo>
                  <a:cubicBezTo>
                    <a:pt x="193" y="129"/>
                    <a:pt x="196" y="136"/>
                    <a:pt x="196" y="136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2" y="140"/>
                    <a:pt x="202" y="140"/>
                    <a:pt x="202" y="140"/>
                  </a:cubicBezTo>
                  <a:cubicBezTo>
                    <a:pt x="215" y="143"/>
                    <a:pt x="215" y="143"/>
                    <a:pt x="215" y="143"/>
                  </a:cubicBezTo>
                  <a:cubicBezTo>
                    <a:pt x="219" y="140"/>
                    <a:pt x="219" y="140"/>
                    <a:pt x="219" y="140"/>
                  </a:cubicBezTo>
                  <a:cubicBezTo>
                    <a:pt x="219" y="140"/>
                    <a:pt x="223" y="141"/>
                    <a:pt x="225" y="138"/>
                  </a:cubicBezTo>
                  <a:cubicBezTo>
                    <a:pt x="228" y="136"/>
                    <a:pt x="228" y="129"/>
                    <a:pt x="228" y="129"/>
                  </a:cubicBezTo>
                  <a:cubicBezTo>
                    <a:pt x="232" y="127"/>
                    <a:pt x="232" y="127"/>
                    <a:pt x="232" y="127"/>
                  </a:cubicBezTo>
                  <a:cubicBezTo>
                    <a:pt x="232" y="127"/>
                    <a:pt x="237" y="130"/>
                    <a:pt x="239" y="130"/>
                  </a:cubicBezTo>
                  <a:cubicBezTo>
                    <a:pt x="241" y="130"/>
                    <a:pt x="244" y="129"/>
                    <a:pt x="244" y="129"/>
                  </a:cubicBezTo>
                  <a:cubicBezTo>
                    <a:pt x="244" y="129"/>
                    <a:pt x="248" y="130"/>
                    <a:pt x="251" y="128"/>
                  </a:cubicBezTo>
                  <a:cubicBezTo>
                    <a:pt x="254" y="125"/>
                    <a:pt x="251" y="119"/>
                    <a:pt x="251" y="119"/>
                  </a:cubicBezTo>
                  <a:cubicBezTo>
                    <a:pt x="260" y="105"/>
                    <a:pt x="260" y="105"/>
                    <a:pt x="260" y="105"/>
                  </a:cubicBezTo>
                  <a:cubicBezTo>
                    <a:pt x="260" y="105"/>
                    <a:pt x="262" y="105"/>
                    <a:pt x="265" y="101"/>
                  </a:cubicBezTo>
                  <a:cubicBezTo>
                    <a:pt x="267" y="97"/>
                    <a:pt x="266" y="90"/>
                    <a:pt x="266" y="90"/>
                  </a:cubicBez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6206" name="Freeform 197"/>
            <p:cNvSpPr>
              <a:spLocks/>
            </p:cNvSpPr>
            <p:nvPr/>
          </p:nvSpPr>
          <p:spPr bwMode="auto">
            <a:xfrm>
              <a:off x="4021" y="2625"/>
              <a:ext cx="242" cy="252"/>
            </a:xfrm>
            <a:custGeom>
              <a:avLst/>
              <a:gdLst>
                <a:gd name="T0" fmla="*/ 88576 w 180"/>
                <a:gd name="T1" fmla="*/ 256600 h 188"/>
                <a:gd name="T2" fmla="*/ 49004 w 180"/>
                <a:gd name="T3" fmla="*/ 256600 h 188"/>
                <a:gd name="T4" fmla="*/ 49004 w 180"/>
                <a:gd name="T5" fmla="*/ 303239 h 188"/>
                <a:gd name="T6" fmla="*/ 88576 w 180"/>
                <a:gd name="T7" fmla="*/ 303239 h 188"/>
                <a:gd name="T8" fmla="*/ 369987 w 180"/>
                <a:gd name="T9" fmla="*/ 485533 h 188"/>
                <a:gd name="T10" fmla="*/ 607589 w 180"/>
                <a:gd name="T11" fmla="*/ 738656 h 188"/>
                <a:gd name="T12" fmla="*/ 899115 w 180"/>
                <a:gd name="T13" fmla="*/ 1039508 h 188"/>
                <a:gd name="T14" fmla="*/ 1084112 w 180"/>
                <a:gd name="T15" fmla="*/ 1110375 h 188"/>
                <a:gd name="T16" fmla="*/ 1129434 w 180"/>
                <a:gd name="T17" fmla="*/ 1247944 h 188"/>
                <a:gd name="T18" fmla="*/ 1256320 w 180"/>
                <a:gd name="T19" fmla="*/ 1376778 h 188"/>
                <a:gd name="T20" fmla="*/ 1271170 w 180"/>
                <a:gd name="T21" fmla="*/ 1639013 h 188"/>
                <a:gd name="T22" fmla="*/ 1211381 w 180"/>
                <a:gd name="T23" fmla="*/ 1672776 h 188"/>
                <a:gd name="T24" fmla="*/ 1271170 w 180"/>
                <a:gd name="T25" fmla="*/ 1875338 h 188"/>
                <a:gd name="T26" fmla="*/ 1363191 w 180"/>
                <a:gd name="T27" fmla="*/ 2115347 h 188"/>
                <a:gd name="T28" fmla="*/ 1320572 w 180"/>
                <a:gd name="T29" fmla="*/ 2178431 h 188"/>
                <a:gd name="T30" fmla="*/ 1423589 w 180"/>
                <a:gd name="T31" fmla="*/ 2218418 h 188"/>
                <a:gd name="T32" fmla="*/ 1457308 w 180"/>
                <a:gd name="T33" fmla="*/ 2178431 h 188"/>
                <a:gd name="T34" fmla="*/ 1613379 w 180"/>
                <a:gd name="T35" fmla="*/ 2156440 h 188"/>
                <a:gd name="T36" fmla="*/ 1544459 w 180"/>
                <a:gd name="T37" fmla="*/ 2018623 h 188"/>
                <a:gd name="T38" fmla="*/ 1689052 w 180"/>
                <a:gd name="T39" fmla="*/ 1875338 h 188"/>
                <a:gd name="T40" fmla="*/ 1648989 w 180"/>
                <a:gd name="T41" fmla="*/ 1811548 h 188"/>
                <a:gd name="T42" fmla="*/ 1767052 w 180"/>
                <a:gd name="T43" fmla="*/ 1739214 h 188"/>
                <a:gd name="T44" fmla="*/ 1767052 w 180"/>
                <a:gd name="T45" fmla="*/ 1582127 h 188"/>
                <a:gd name="T46" fmla="*/ 1662315 w 180"/>
                <a:gd name="T47" fmla="*/ 1367120 h 188"/>
                <a:gd name="T48" fmla="*/ 1846433 w 180"/>
                <a:gd name="T49" fmla="*/ 1426245 h 188"/>
                <a:gd name="T50" fmla="*/ 1922867 w 180"/>
                <a:gd name="T51" fmla="*/ 1319589 h 188"/>
                <a:gd name="T52" fmla="*/ 2076439 w 180"/>
                <a:gd name="T53" fmla="*/ 1393383 h 188"/>
                <a:gd name="T54" fmla="*/ 2125698 w 180"/>
                <a:gd name="T55" fmla="*/ 1296635 h 188"/>
                <a:gd name="T56" fmla="*/ 2189608 w 180"/>
                <a:gd name="T57" fmla="*/ 1367120 h 188"/>
                <a:gd name="T58" fmla="*/ 2336745 w 180"/>
                <a:gd name="T59" fmla="*/ 1296635 h 188"/>
                <a:gd name="T60" fmla="*/ 2189608 w 180"/>
                <a:gd name="T61" fmla="*/ 1247944 h 188"/>
                <a:gd name="T62" fmla="*/ 2125698 w 180"/>
                <a:gd name="T63" fmla="*/ 990113 h 188"/>
                <a:gd name="T64" fmla="*/ 1959270 w 180"/>
                <a:gd name="T65" fmla="*/ 937408 h 188"/>
                <a:gd name="T66" fmla="*/ 1878661 w 180"/>
                <a:gd name="T67" fmla="*/ 738656 h 188"/>
                <a:gd name="T68" fmla="*/ 1832735 w 180"/>
                <a:gd name="T69" fmla="*/ 650821 h 188"/>
                <a:gd name="T70" fmla="*/ 1794949 w 180"/>
                <a:gd name="T71" fmla="*/ 699336 h 188"/>
                <a:gd name="T72" fmla="*/ 1672853 w 180"/>
                <a:gd name="T73" fmla="*/ 634600 h 188"/>
                <a:gd name="T74" fmla="*/ 1613379 w 180"/>
                <a:gd name="T75" fmla="*/ 634600 h 188"/>
                <a:gd name="T76" fmla="*/ 1547376 w 180"/>
                <a:gd name="T77" fmla="*/ 551061 h 188"/>
                <a:gd name="T78" fmla="*/ 1581098 w 180"/>
                <a:gd name="T79" fmla="*/ 406469 h 188"/>
                <a:gd name="T80" fmla="*/ 1462048 w 180"/>
                <a:gd name="T81" fmla="*/ 213461 h 188"/>
                <a:gd name="T82" fmla="*/ 1430232 w 180"/>
                <a:gd name="T83" fmla="*/ 275121 h 188"/>
                <a:gd name="T84" fmla="*/ 1335086 w 180"/>
                <a:gd name="T85" fmla="*/ 286129 h 188"/>
                <a:gd name="T86" fmla="*/ 1256320 w 180"/>
                <a:gd name="T87" fmla="*/ 173824 h 188"/>
                <a:gd name="T88" fmla="*/ 1084112 w 180"/>
                <a:gd name="T89" fmla="*/ 168772 h 188"/>
                <a:gd name="T90" fmla="*/ 1084112 w 180"/>
                <a:gd name="T91" fmla="*/ 248441 h 188"/>
                <a:gd name="T92" fmla="*/ 1013944 w 180"/>
                <a:gd name="T93" fmla="*/ 185345 h 188"/>
                <a:gd name="T94" fmla="*/ 957652 w 180"/>
                <a:gd name="T95" fmla="*/ 205249 h 188"/>
                <a:gd name="T96" fmla="*/ 977605 w 180"/>
                <a:gd name="T97" fmla="*/ 129678 h 188"/>
                <a:gd name="T98" fmla="*/ 816870 w 180"/>
                <a:gd name="T99" fmla="*/ 173824 h 188"/>
                <a:gd name="T100" fmla="*/ 791263 w 180"/>
                <a:gd name="T101" fmla="*/ 114234 h 188"/>
                <a:gd name="T102" fmla="*/ 712303 w 180"/>
                <a:gd name="T103" fmla="*/ 114234 h 188"/>
                <a:gd name="T104" fmla="*/ 540851 w 180"/>
                <a:gd name="T105" fmla="*/ 42832 h 188"/>
                <a:gd name="T106" fmla="*/ 464764 w 180"/>
                <a:gd name="T107" fmla="*/ 103156 h 188"/>
                <a:gd name="T108" fmla="*/ 369987 w 180"/>
                <a:gd name="T109" fmla="*/ 96744 h 188"/>
                <a:gd name="T110" fmla="*/ 310343 w 180"/>
                <a:gd name="T111" fmla="*/ 153122 h 188"/>
                <a:gd name="T112" fmla="*/ 222561 w 180"/>
                <a:gd name="T113" fmla="*/ 114234 h 188"/>
                <a:gd name="T114" fmla="*/ 215252 w 180"/>
                <a:gd name="T115" fmla="*/ 185345 h 188"/>
                <a:gd name="T116" fmla="*/ 78700 w 180"/>
                <a:gd name="T117" fmla="*/ 168772 h 188"/>
                <a:gd name="T118" fmla="*/ 88576 w 180"/>
                <a:gd name="T119" fmla="*/ 256600 h 1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0"/>
                <a:gd name="T181" fmla="*/ 0 h 188"/>
                <a:gd name="T182" fmla="*/ 180 w 180"/>
                <a:gd name="T183" fmla="*/ 188 h 18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0" h="188">
                  <a:moveTo>
                    <a:pt x="7" y="22"/>
                  </a:moveTo>
                  <a:cubicBezTo>
                    <a:pt x="4" y="22"/>
                    <a:pt x="4" y="22"/>
                    <a:pt x="4" y="22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22" y="27"/>
                    <a:pt x="28" y="41"/>
                  </a:cubicBezTo>
                  <a:cubicBezTo>
                    <a:pt x="36" y="56"/>
                    <a:pt x="41" y="59"/>
                    <a:pt x="47" y="63"/>
                  </a:cubicBezTo>
                  <a:cubicBezTo>
                    <a:pt x="53" y="69"/>
                    <a:pt x="69" y="88"/>
                    <a:pt x="69" y="88"/>
                  </a:cubicBezTo>
                  <a:cubicBezTo>
                    <a:pt x="69" y="88"/>
                    <a:pt x="82" y="90"/>
                    <a:pt x="83" y="94"/>
                  </a:cubicBezTo>
                  <a:cubicBezTo>
                    <a:pt x="86" y="99"/>
                    <a:pt x="87" y="106"/>
                    <a:pt x="87" y="106"/>
                  </a:cubicBezTo>
                  <a:cubicBezTo>
                    <a:pt x="87" y="106"/>
                    <a:pt x="95" y="108"/>
                    <a:pt x="97" y="117"/>
                  </a:cubicBezTo>
                  <a:cubicBezTo>
                    <a:pt x="98" y="125"/>
                    <a:pt x="98" y="139"/>
                    <a:pt x="98" y="139"/>
                  </a:cubicBezTo>
                  <a:cubicBezTo>
                    <a:pt x="94" y="142"/>
                    <a:pt x="94" y="142"/>
                    <a:pt x="94" y="142"/>
                  </a:cubicBezTo>
                  <a:cubicBezTo>
                    <a:pt x="98" y="159"/>
                    <a:pt x="98" y="159"/>
                    <a:pt x="98" y="159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2" y="185"/>
                    <a:pt x="102" y="185"/>
                    <a:pt x="102" y="185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12" y="185"/>
                    <a:pt x="112" y="185"/>
                    <a:pt x="112" y="185"/>
                  </a:cubicBezTo>
                  <a:cubicBezTo>
                    <a:pt x="112" y="185"/>
                    <a:pt x="121" y="187"/>
                    <a:pt x="124" y="183"/>
                  </a:cubicBezTo>
                  <a:cubicBezTo>
                    <a:pt x="127" y="180"/>
                    <a:pt x="119" y="171"/>
                    <a:pt x="119" y="171"/>
                  </a:cubicBezTo>
                  <a:cubicBezTo>
                    <a:pt x="130" y="159"/>
                    <a:pt x="130" y="159"/>
                    <a:pt x="130" y="159"/>
                  </a:cubicBezTo>
                  <a:cubicBezTo>
                    <a:pt x="127" y="154"/>
                    <a:pt x="127" y="154"/>
                    <a:pt x="127" y="154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36" y="134"/>
                    <a:pt x="123" y="121"/>
                    <a:pt x="128" y="116"/>
                  </a:cubicBezTo>
                  <a:cubicBezTo>
                    <a:pt x="144" y="103"/>
                    <a:pt x="139" y="121"/>
                    <a:pt x="142" y="121"/>
                  </a:cubicBezTo>
                  <a:cubicBezTo>
                    <a:pt x="145" y="121"/>
                    <a:pt x="148" y="112"/>
                    <a:pt x="148" y="112"/>
                  </a:cubicBezTo>
                  <a:cubicBezTo>
                    <a:pt x="148" y="112"/>
                    <a:pt x="156" y="119"/>
                    <a:pt x="160" y="118"/>
                  </a:cubicBezTo>
                  <a:cubicBezTo>
                    <a:pt x="164" y="117"/>
                    <a:pt x="162" y="110"/>
                    <a:pt x="164" y="110"/>
                  </a:cubicBezTo>
                  <a:cubicBezTo>
                    <a:pt x="167" y="110"/>
                    <a:pt x="169" y="116"/>
                    <a:pt x="169" y="116"/>
                  </a:cubicBezTo>
                  <a:cubicBezTo>
                    <a:pt x="180" y="110"/>
                    <a:pt x="180" y="110"/>
                    <a:pt x="180" y="110"/>
                  </a:cubicBezTo>
                  <a:cubicBezTo>
                    <a:pt x="180" y="110"/>
                    <a:pt x="173" y="107"/>
                    <a:pt x="169" y="106"/>
                  </a:cubicBezTo>
                  <a:cubicBezTo>
                    <a:pt x="164" y="105"/>
                    <a:pt x="169" y="89"/>
                    <a:pt x="164" y="84"/>
                  </a:cubicBezTo>
                  <a:cubicBezTo>
                    <a:pt x="161" y="77"/>
                    <a:pt x="157" y="81"/>
                    <a:pt x="151" y="80"/>
                  </a:cubicBezTo>
                  <a:cubicBezTo>
                    <a:pt x="143" y="79"/>
                    <a:pt x="145" y="63"/>
                    <a:pt x="145" y="63"/>
                  </a:cubicBezTo>
                  <a:cubicBezTo>
                    <a:pt x="141" y="55"/>
                    <a:pt x="141" y="55"/>
                    <a:pt x="141" y="55"/>
                  </a:cubicBezTo>
                  <a:cubicBezTo>
                    <a:pt x="138" y="60"/>
                    <a:pt x="138" y="60"/>
                    <a:pt x="138" y="60"/>
                  </a:cubicBezTo>
                  <a:cubicBezTo>
                    <a:pt x="138" y="60"/>
                    <a:pt x="130" y="55"/>
                    <a:pt x="129" y="54"/>
                  </a:cubicBezTo>
                  <a:cubicBezTo>
                    <a:pt x="128" y="53"/>
                    <a:pt x="124" y="54"/>
                    <a:pt x="124" y="54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7"/>
                    <a:pt x="122" y="41"/>
                    <a:pt x="122" y="34"/>
                  </a:cubicBezTo>
                  <a:cubicBezTo>
                    <a:pt x="122" y="29"/>
                    <a:pt x="113" y="18"/>
                    <a:pt x="113" y="18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7" y="15"/>
                    <a:pt x="87" y="14"/>
                    <a:pt x="83" y="14"/>
                  </a:cubicBezTo>
                  <a:cubicBezTo>
                    <a:pt x="80" y="14"/>
                    <a:pt x="83" y="21"/>
                    <a:pt x="83" y="21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49" y="6"/>
                    <a:pt x="42" y="4"/>
                  </a:cubicBezTo>
                  <a:cubicBezTo>
                    <a:pt x="33" y="0"/>
                    <a:pt x="36" y="9"/>
                    <a:pt x="36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9" y="16"/>
                    <a:pt x="16" y="16"/>
                  </a:cubicBezTo>
                  <a:cubicBezTo>
                    <a:pt x="13" y="16"/>
                    <a:pt x="12" y="12"/>
                    <a:pt x="6" y="14"/>
                  </a:cubicBezTo>
                  <a:cubicBezTo>
                    <a:pt x="0" y="15"/>
                    <a:pt x="7" y="22"/>
                    <a:pt x="7" y="22"/>
                  </a:cubicBez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6207" name="Freeform 198"/>
            <p:cNvSpPr>
              <a:spLocks noEditPoints="1"/>
            </p:cNvSpPr>
            <p:nvPr/>
          </p:nvSpPr>
          <p:spPr bwMode="auto">
            <a:xfrm>
              <a:off x="3668" y="2656"/>
              <a:ext cx="602" cy="428"/>
            </a:xfrm>
            <a:custGeom>
              <a:avLst/>
              <a:gdLst>
                <a:gd name="T0" fmla="*/ 5469275 w 448"/>
                <a:gd name="T1" fmla="*/ 1891465 h 319"/>
                <a:gd name="T2" fmla="*/ 5136276 w 448"/>
                <a:gd name="T3" fmla="*/ 2068260 h 319"/>
                <a:gd name="T4" fmla="*/ 4943271 w 448"/>
                <a:gd name="T5" fmla="*/ 2128934 h 319"/>
                <a:gd name="T6" fmla="*/ 4652587 w 448"/>
                <a:gd name="T7" fmla="*/ 1964787 h 319"/>
                <a:gd name="T8" fmla="*/ 4611833 w 448"/>
                <a:gd name="T9" fmla="*/ 1647045 h 319"/>
                <a:gd name="T10" fmla="*/ 4611833 w 448"/>
                <a:gd name="T11" fmla="*/ 1409760 h 319"/>
                <a:gd name="T12" fmla="*/ 4468663 w 448"/>
                <a:gd name="T13" fmla="*/ 1006117 h 319"/>
                <a:gd name="T14" fmla="*/ 4238901 w 448"/>
                <a:gd name="T15" fmla="*/ 792500 h 319"/>
                <a:gd name="T16" fmla="*/ 3710586 w 448"/>
                <a:gd name="T17" fmla="*/ 219560 h 319"/>
                <a:gd name="T18" fmla="*/ 3154531 w 448"/>
                <a:gd name="T19" fmla="*/ 294582 h 319"/>
                <a:gd name="T20" fmla="*/ 2574655 w 448"/>
                <a:gd name="T21" fmla="*/ 614071 h 319"/>
                <a:gd name="T22" fmla="*/ 2095579 w 448"/>
                <a:gd name="T23" fmla="*/ 532573 h 319"/>
                <a:gd name="T24" fmla="*/ 1471547 w 448"/>
                <a:gd name="T25" fmla="*/ 451908 h 319"/>
                <a:gd name="T26" fmla="*/ 1375991 w 448"/>
                <a:gd name="T27" fmla="*/ 572901 h 319"/>
                <a:gd name="T28" fmla="*/ 1192668 w 448"/>
                <a:gd name="T29" fmla="*/ 813498 h 319"/>
                <a:gd name="T30" fmla="*/ 1027959 w 448"/>
                <a:gd name="T31" fmla="*/ 853358 h 319"/>
                <a:gd name="T32" fmla="*/ 904696 w 448"/>
                <a:gd name="T33" fmla="*/ 1144944 h 319"/>
                <a:gd name="T34" fmla="*/ 827828 w 448"/>
                <a:gd name="T35" fmla="*/ 1318655 h 319"/>
                <a:gd name="T36" fmla="*/ 748450 w 448"/>
                <a:gd name="T37" fmla="*/ 1518423 h 319"/>
                <a:gd name="T38" fmla="*/ 702788 w 448"/>
                <a:gd name="T39" fmla="*/ 1700421 h 319"/>
                <a:gd name="T40" fmla="*/ 569297 w 448"/>
                <a:gd name="T41" fmla="*/ 1800181 h 319"/>
                <a:gd name="T42" fmla="*/ 549688 w 448"/>
                <a:gd name="T43" fmla="*/ 1989899 h 319"/>
                <a:gd name="T44" fmla="*/ 341181 w 448"/>
                <a:gd name="T45" fmla="*/ 2118494 h 319"/>
                <a:gd name="T46" fmla="*/ 158525 w 448"/>
                <a:gd name="T47" fmla="*/ 2198213 h 319"/>
                <a:gd name="T48" fmla="*/ 0 w 448"/>
                <a:gd name="T49" fmla="*/ 2236921 h 319"/>
                <a:gd name="T50" fmla="*/ 158525 w 448"/>
                <a:gd name="T51" fmla="*/ 2356156 h 319"/>
                <a:gd name="T52" fmla="*/ 220331 w 448"/>
                <a:gd name="T53" fmla="*/ 2391282 h 319"/>
                <a:gd name="T54" fmla="*/ 397844 w 448"/>
                <a:gd name="T55" fmla="*/ 2490835 h 319"/>
                <a:gd name="T56" fmla="*/ 414723 w 448"/>
                <a:gd name="T57" fmla="*/ 2665718 h 319"/>
                <a:gd name="T58" fmla="*/ 569297 w 448"/>
                <a:gd name="T59" fmla="*/ 2856375 h 319"/>
                <a:gd name="T60" fmla="*/ 702788 w 448"/>
                <a:gd name="T61" fmla="*/ 2887190 h 319"/>
                <a:gd name="T62" fmla="*/ 807093 w 448"/>
                <a:gd name="T63" fmla="*/ 3093365 h 319"/>
                <a:gd name="T64" fmla="*/ 904696 w 448"/>
                <a:gd name="T65" fmla="*/ 3161238 h 319"/>
                <a:gd name="T66" fmla="*/ 965314 w 448"/>
                <a:gd name="T67" fmla="*/ 3238648 h 319"/>
                <a:gd name="T68" fmla="*/ 1215685 w 448"/>
                <a:gd name="T69" fmla="*/ 3298383 h 319"/>
                <a:gd name="T70" fmla="*/ 1471547 w 448"/>
                <a:gd name="T71" fmla="*/ 3199657 h 319"/>
                <a:gd name="T72" fmla="*/ 1641800 w 448"/>
                <a:gd name="T73" fmla="*/ 3338167 h 319"/>
                <a:gd name="T74" fmla="*/ 1568960 w 448"/>
                <a:gd name="T75" fmla="*/ 3378855 h 319"/>
                <a:gd name="T76" fmla="*/ 1568960 w 448"/>
                <a:gd name="T77" fmla="*/ 3524381 h 319"/>
                <a:gd name="T78" fmla="*/ 1641800 w 448"/>
                <a:gd name="T79" fmla="*/ 3576575 h 319"/>
                <a:gd name="T80" fmla="*/ 1888314 w 448"/>
                <a:gd name="T81" fmla="*/ 3667347 h 319"/>
                <a:gd name="T82" fmla="*/ 1930040 w 448"/>
                <a:gd name="T83" fmla="*/ 3873722 h 319"/>
                <a:gd name="T84" fmla="*/ 2291385 w 448"/>
                <a:gd name="T85" fmla="*/ 3818038 h 319"/>
                <a:gd name="T86" fmla="*/ 2631464 w 448"/>
                <a:gd name="T87" fmla="*/ 3873722 h 319"/>
                <a:gd name="T88" fmla="*/ 2926216 w 448"/>
                <a:gd name="T89" fmla="*/ 3770763 h 319"/>
                <a:gd name="T90" fmla="*/ 3197730 w 448"/>
                <a:gd name="T91" fmla="*/ 3770763 h 319"/>
                <a:gd name="T92" fmla="*/ 3459693 w 448"/>
                <a:gd name="T93" fmla="*/ 3758605 h 319"/>
                <a:gd name="T94" fmla="*/ 3932103 w 448"/>
                <a:gd name="T95" fmla="*/ 3341935 h 319"/>
                <a:gd name="T96" fmla="*/ 4532731 w 448"/>
                <a:gd name="T97" fmla="*/ 3260324 h 319"/>
                <a:gd name="T98" fmla="*/ 4751540 w 448"/>
                <a:gd name="T99" fmla="*/ 3260324 h 319"/>
                <a:gd name="T100" fmla="*/ 4915657 w 448"/>
                <a:gd name="T101" fmla="*/ 3305796 h 319"/>
                <a:gd name="T102" fmla="*/ 5273958 w 448"/>
                <a:gd name="T103" fmla="*/ 3317095 h 319"/>
                <a:gd name="T104" fmla="*/ 5206506 w 448"/>
                <a:gd name="T105" fmla="*/ 2908645 h 319"/>
                <a:gd name="T106" fmla="*/ 5249863 w 448"/>
                <a:gd name="T107" fmla="*/ 2686679 h 319"/>
                <a:gd name="T108" fmla="*/ 5203867 w 448"/>
                <a:gd name="T109" fmla="*/ 2518352 h 319"/>
                <a:gd name="T110" fmla="*/ 5273958 w 448"/>
                <a:gd name="T111" fmla="*/ 2315497 h 319"/>
                <a:gd name="T112" fmla="*/ 5363139 w 448"/>
                <a:gd name="T113" fmla="*/ 2347491 h 319"/>
                <a:gd name="T114" fmla="*/ 5415252 w 448"/>
                <a:gd name="T115" fmla="*/ 2373763 h 319"/>
                <a:gd name="T116" fmla="*/ 5352964 w 448"/>
                <a:gd name="T117" fmla="*/ 2488026 h 319"/>
                <a:gd name="T118" fmla="*/ 5500764 w 448"/>
                <a:gd name="T119" fmla="*/ 2415290 h 319"/>
                <a:gd name="T120" fmla="*/ 5661565 w 448"/>
                <a:gd name="T121" fmla="*/ 2032777 h 319"/>
                <a:gd name="T122" fmla="*/ 5343443 w 448"/>
                <a:gd name="T123" fmla="*/ 2573060 h 319"/>
                <a:gd name="T124" fmla="*/ 5343443 w 448"/>
                <a:gd name="T125" fmla="*/ 2518352 h 31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48"/>
                <a:gd name="T190" fmla="*/ 0 h 319"/>
                <a:gd name="T191" fmla="*/ 448 w 448"/>
                <a:gd name="T192" fmla="*/ 319 h 31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48" h="319">
                  <a:moveTo>
                    <a:pt x="443" y="167"/>
                  </a:moveTo>
                  <a:cubicBezTo>
                    <a:pt x="443" y="167"/>
                    <a:pt x="439" y="158"/>
                    <a:pt x="428" y="156"/>
                  </a:cubicBezTo>
                  <a:cubicBezTo>
                    <a:pt x="419" y="155"/>
                    <a:pt x="407" y="170"/>
                    <a:pt x="407" y="170"/>
                  </a:cubicBezTo>
                  <a:cubicBezTo>
                    <a:pt x="402" y="170"/>
                    <a:pt x="402" y="170"/>
                    <a:pt x="402" y="170"/>
                  </a:cubicBezTo>
                  <a:cubicBezTo>
                    <a:pt x="402" y="177"/>
                    <a:pt x="402" y="177"/>
                    <a:pt x="402" y="177"/>
                  </a:cubicBezTo>
                  <a:cubicBezTo>
                    <a:pt x="402" y="177"/>
                    <a:pt x="399" y="178"/>
                    <a:pt x="387" y="175"/>
                  </a:cubicBezTo>
                  <a:cubicBezTo>
                    <a:pt x="376" y="173"/>
                    <a:pt x="377" y="167"/>
                    <a:pt x="377" y="167"/>
                  </a:cubicBezTo>
                  <a:cubicBezTo>
                    <a:pt x="365" y="162"/>
                    <a:pt x="365" y="162"/>
                    <a:pt x="365" y="162"/>
                  </a:cubicBezTo>
                  <a:cubicBezTo>
                    <a:pt x="368" y="156"/>
                    <a:pt x="368" y="156"/>
                    <a:pt x="368" y="156"/>
                  </a:cubicBezTo>
                  <a:cubicBezTo>
                    <a:pt x="361" y="136"/>
                    <a:pt x="361" y="136"/>
                    <a:pt x="361" y="136"/>
                  </a:cubicBezTo>
                  <a:cubicBezTo>
                    <a:pt x="357" y="119"/>
                    <a:pt x="357" y="119"/>
                    <a:pt x="357" y="119"/>
                  </a:cubicBezTo>
                  <a:cubicBezTo>
                    <a:pt x="361" y="116"/>
                    <a:pt x="361" y="116"/>
                    <a:pt x="361" y="116"/>
                  </a:cubicBezTo>
                  <a:cubicBezTo>
                    <a:pt x="361" y="116"/>
                    <a:pt x="361" y="102"/>
                    <a:pt x="360" y="94"/>
                  </a:cubicBezTo>
                  <a:cubicBezTo>
                    <a:pt x="358" y="85"/>
                    <a:pt x="350" y="83"/>
                    <a:pt x="350" y="83"/>
                  </a:cubicBezTo>
                  <a:cubicBezTo>
                    <a:pt x="350" y="83"/>
                    <a:pt x="349" y="76"/>
                    <a:pt x="346" y="71"/>
                  </a:cubicBezTo>
                  <a:cubicBezTo>
                    <a:pt x="345" y="67"/>
                    <a:pt x="332" y="65"/>
                    <a:pt x="332" y="65"/>
                  </a:cubicBezTo>
                  <a:cubicBezTo>
                    <a:pt x="332" y="65"/>
                    <a:pt x="316" y="46"/>
                    <a:pt x="310" y="40"/>
                  </a:cubicBezTo>
                  <a:cubicBezTo>
                    <a:pt x="304" y="36"/>
                    <a:pt x="299" y="33"/>
                    <a:pt x="291" y="18"/>
                  </a:cubicBezTo>
                  <a:cubicBezTo>
                    <a:pt x="285" y="4"/>
                    <a:pt x="270" y="2"/>
                    <a:pt x="270" y="2"/>
                  </a:cubicBezTo>
                  <a:cubicBezTo>
                    <a:pt x="252" y="0"/>
                    <a:pt x="247" y="24"/>
                    <a:pt x="247" y="24"/>
                  </a:cubicBezTo>
                  <a:cubicBezTo>
                    <a:pt x="247" y="24"/>
                    <a:pt x="230" y="33"/>
                    <a:pt x="215" y="37"/>
                  </a:cubicBezTo>
                  <a:cubicBezTo>
                    <a:pt x="199" y="41"/>
                    <a:pt x="211" y="48"/>
                    <a:pt x="202" y="51"/>
                  </a:cubicBezTo>
                  <a:cubicBezTo>
                    <a:pt x="192" y="53"/>
                    <a:pt x="182" y="40"/>
                    <a:pt x="178" y="39"/>
                  </a:cubicBezTo>
                  <a:cubicBezTo>
                    <a:pt x="173" y="37"/>
                    <a:pt x="164" y="44"/>
                    <a:pt x="164" y="44"/>
                  </a:cubicBezTo>
                  <a:cubicBezTo>
                    <a:pt x="164" y="44"/>
                    <a:pt x="141" y="45"/>
                    <a:pt x="129" y="46"/>
                  </a:cubicBezTo>
                  <a:cubicBezTo>
                    <a:pt x="116" y="47"/>
                    <a:pt x="122" y="37"/>
                    <a:pt x="115" y="37"/>
                  </a:cubicBezTo>
                  <a:cubicBezTo>
                    <a:pt x="110" y="37"/>
                    <a:pt x="111" y="48"/>
                    <a:pt x="111" y="48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9" y="125"/>
                    <a:pt x="59" y="125"/>
                    <a:pt x="59" y="125"/>
                  </a:cubicBezTo>
                  <a:cubicBezTo>
                    <a:pt x="53" y="135"/>
                    <a:pt x="53" y="135"/>
                    <a:pt x="53" y="135"/>
                  </a:cubicBezTo>
                  <a:cubicBezTo>
                    <a:pt x="55" y="140"/>
                    <a:pt x="55" y="140"/>
                    <a:pt x="55" y="140"/>
                  </a:cubicBezTo>
                  <a:cubicBezTo>
                    <a:pt x="49" y="148"/>
                    <a:pt x="49" y="148"/>
                    <a:pt x="49" y="148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7" y="161"/>
                    <a:pt x="47" y="161"/>
                    <a:pt x="47" y="161"/>
                  </a:cubicBezTo>
                  <a:cubicBezTo>
                    <a:pt x="43" y="164"/>
                    <a:pt x="43" y="164"/>
                    <a:pt x="43" y="164"/>
                  </a:cubicBezTo>
                  <a:cubicBezTo>
                    <a:pt x="43" y="164"/>
                    <a:pt x="45" y="170"/>
                    <a:pt x="42" y="173"/>
                  </a:cubicBezTo>
                  <a:cubicBezTo>
                    <a:pt x="39" y="177"/>
                    <a:pt x="33" y="173"/>
                    <a:pt x="27" y="174"/>
                  </a:cubicBezTo>
                  <a:cubicBezTo>
                    <a:pt x="22" y="175"/>
                    <a:pt x="24" y="182"/>
                    <a:pt x="21" y="183"/>
                  </a:cubicBezTo>
                  <a:cubicBezTo>
                    <a:pt x="17" y="184"/>
                    <a:pt x="12" y="181"/>
                    <a:pt x="12" y="181"/>
                  </a:cubicBezTo>
                  <a:cubicBezTo>
                    <a:pt x="10" y="184"/>
                    <a:pt x="10" y="184"/>
                    <a:pt x="10" y="184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7" y="195"/>
                    <a:pt x="7" y="195"/>
                    <a:pt x="7" y="195"/>
                  </a:cubicBezTo>
                  <a:cubicBezTo>
                    <a:pt x="12" y="194"/>
                    <a:pt x="12" y="194"/>
                    <a:pt x="12" y="194"/>
                  </a:cubicBezTo>
                  <a:cubicBezTo>
                    <a:pt x="15" y="197"/>
                    <a:pt x="15" y="197"/>
                    <a:pt x="15" y="197"/>
                  </a:cubicBezTo>
                  <a:cubicBezTo>
                    <a:pt x="17" y="197"/>
                    <a:pt x="17" y="197"/>
                    <a:pt x="17" y="197"/>
                  </a:cubicBezTo>
                  <a:cubicBezTo>
                    <a:pt x="17" y="197"/>
                    <a:pt x="18" y="208"/>
                    <a:pt x="22" y="208"/>
                  </a:cubicBezTo>
                  <a:cubicBezTo>
                    <a:pt x="25" y="208"/>
                    <a:pt x="31" y="205"/>
                    <a:pt x="31" y="205"/>
                  </a:cubicBezTo>
                  <a:cubicBezTo>
                    <a:pt x="28" y="216"/>
                    <a:pt x="28" y="216"/>
                    <a:pt x="28" y="216"/>
                  </a:cubicBezTo>
                  <a:cubicBezTo>
                    <a:pt x="33" y="219"/>
                    <a:pt x="33" y="219"/>
                    <a:pt x="33" y="219"/>
                  </a:cubicBezTo>
                  <a:cubicBezTo>
                    <a:pt x="30" y="224"/>
                    <a:pt x="30" y="224"/>
                    <a:pt x="30" y="224"/>
                  </a:cubicBezTo>
                  <a:cubicBezTo>
                    <a:pt x="45" y="235"/>
                    <a:pt x="45" y="235"/>
                    <a:pt x="45" y="235"/>
                  </a:cubicBezTo>
                  <a:cubicBezTo>
                    <a:pt x="50" y="233"/>
                    <a:pt x="50" y="233"/>
                    <a:pt x="50" y="233"/>
                  </a:cubicBezTo>
                  <a:cubicBezTo>
                    <a:pt x="55" y="237"/>
                    <a:pt x="55" y="237"/>
                    <a:pt x="55" y="237"/>
                  </a:cubicBezTo>
                  <a:cubicBezTo>
                    <a:pt x="55" y="237"/>
                    <a:pt x="67" y="231"/>
                    <a:pt x="68" y="239"/>
                  </a:cubicBezTo>
                  <a:cubicBezTo>
                    <a:pt x="68" y="247"/>
                    <a:pt x="63" y="254"/>
                    <a:pt x="63" y="254"/>
                  </a:cubicBezTo>
                  <a:cubicBezTo>
                    <a:pt x="72" y="256"/>
                    <a:pt x="72" y="256"/>
                    <a:pt x="72" y="256"/>
                  </a:cubicBezTo>
                  <a:cubicBezTo>
                    <a:pt x="71" y="260"/>
                    <a:pt x="71" y="260"/>
                    <a:pt x="71" y="260"/>
                  </a:cubicBezTo>
                  <a:cubicBezTo>
                    <a:pt x="63" y="263"/>
                    <a:pt x="63" y="263"/>
                    <a:pt x="63" y="263"/>
                  </a:cubicBezTo>
                  <a:cubicBezTo>
                    <a:pt x="63" y="263"/>
                    <a:pt x="72" y="265"/>
                    <a:pt x="75" y="266"/>
                  </a:cubicBezTo>
                  <a:cubicBezTo>
                    <a:pt x="77" y="267"/>
                    <a:pt x="79" y="272"/>
                    <a:pt x="83" y="273"/>
                  </a:cubicBezTo>
                  <a:cubicBezTo>
                    <a:pt x="88" y="275"/>
                    <a:pt x="92" y="268"/>
                    <a:pt x="95" y="271"/>
                  </a:cubicBezTo>
                  <a:cubicBezTo>
                    <a:pt x="99" y="273"/>
                    <a:pt x="99" y="282"/>
                    <a:pt x="103" y="281"/>
                  </a:cubicBezTo>
                  <a:cubicBezTo>
                    <a:pt x="107" y="281"/>
                    <a:pt x="108" y="263"/>
                    <a:pt x="115" y="263"/>
                  </a:cubicBezTo>
                  <a:cubicBezTo>
                    <a:pt x="124" y="265"/>
                    <a:pt x="130" y="270"/>
                    <a:pt x="130" y="270"/>
                  </a:cubicBezTo>
                  <a:cubicBezTo>
                    <a:pt x="129" y="274"/>
                    <a:pt x="129" y="274"/>
                    <a:pt x="129" y="274"/>
                  </a:cubicBezTo>
                  <a:cubicBezTo>
                    <a:pt x="125" y="272"/>
                    <a:pt x="125" y="272"/>
                    <a:pt x="125" y="272"/>
                  </a:cubicBezTo>
                  <a:cubicBezTo>
                    <a:pt x="123" y="278"/>
                    <a:pt x="123" y="278"/>
                    <a:pt x="123" y="278"/>
                  </a:cubicBezTo>
                  <a:cubicBezTo>
                    <a:pt x="120" y="278"/>
                    <a:pt x="120" y="278"/>
                    <a:pt x="120" y="278"/>
                  </a:cubicBezTo>
                  <a:cubicBezTo>
                    <a:pt x="123" y="290"/>
                    <a:pt x="123" y="290"/>
                    <a:pt x="123" y="290"/>
                  </a:cubicBezTo>
                  <a:cubicBezTo>
                    <a:pt x="123" y="290"/>
                    <a:pt x="129" y="286"/>
                    <a:pt x="130" y="290"/>
                  </a:cubicBezTo>
                  <a:cubicBezTo>
                    <a:pt x="131" y="291"/>
                    <a:pt x="130" y="293"/>
                    <a:pt x="129" y="294"/>
                  </a:cubicBezTo>
                  <a:cubicBezTo>
                    <a:pt x="133" y="296"/>
                    <a:pt x="139" y="299"/>
                    <a:pt x="141" y="299"/>
                  </a:cubicBezTo>
                  <a:cubicBezTo>
                    <a:pt x="145" y="300"/>
                    <a:pt x="148" y="298"/>
                    <a:pt x="148" y="302"/>
                  </a:cubicBezTo>
                  <a:cubicBezTo>
                    <a:pt x="149" y="307"/>
                    <a:pt x="142" y="306"/>
                    <a:pt x="141" y="312"/>
                  </a:cubicBezTo>
                  <a:cubicBezTo>
                    <a:pt x="141" y="317"/>
                    <a:pt x="145" y="318"/>
                    <a:pt x="151" y="318"/>
                  </a:cubicBezTo>
                  <a:cubicBezTo>
                    <a:pt x="156" y="319"/>
                    <a:pt x="166" y="310"/>
                    <a:pt x="170" y="310"/>
                  </a:cubicBezTo>
                  <a:cubicBezTo>
                    <a:pt x="173" y="310"/>
                    <a:pt x="179" y="314"/>
                    <a:pt x="179" y="314"/>
                  </a:cubicBezTo>
                  <a:cubicBezTo>
                    <a:pt x="187" y="314"/>
                    <a:pt x="187" y="314"/>
                    <a:pt x="187" y="314"/>
                  </a:cubicBezTo>
                  <a:cubicBezTo>
                    <a:pt x="187" y="314"/>
                    <a:pt x="196" y="319"/>
                    <a:pt x="206" y="318"/>
                  </a:cubicBezTo>
                  <a:cubicBezTo>
                    <a:pt x="217" y="317"/>
                    <a:pt x="218" y="312"/>
                    <a:pt x="221" y="309"/>
                  </a:cubicBezTo>
                  <a:cubicBezTo>
                    <a:pt x="225" y="308"/>
                    <a:pt x="226" y="310"/>
                    <a:pt x="229" y="310"/>
                  </a:cubicBezTo>
                  <a:cubicBezTo>
                    <a:pt x="234" y="312"/>
                    <a:pt x="243" y="307"/>
                    <a:pt x="243" y="307"/>
                  </a:cubicBezTo>
                  <a:cubicBezTo>
                    <a:pt x="250" y="310"/>
                    <a:pt x="250" y="310"/>
                    <a:pt x="250" y="310"/>
                  </a:cubicBezTo>
                  <a:cubicBezTo>
                    <a:pt x="256" y="307"/>
                    <a:pt x="256" y="307"/>
                    <a:pt x="256" y="307"/>
                  </a:cubicBezTo>
                  <a:cubicBezTo>
                    <a:pt x="256" y="307"/>
                    <a:pt x="258" y="312"/>
                    <a:pt x="271" y="309"/>
                  </a:cubicBezTo>
                  <a:cubicBezTo>
                    <a:pt x="283" y="306"/>
                    <a:pt x="286" y="298"/>
                    <a:pt x="290" y="292"/>
                  </a:cubicBezTo>
                  <a:cubicBezTo>
                    <a:pt x="294" y="286"/>
                    <a:pt x="302" y="276"/>
                    <a:pt x="308" y="275"/>
                  </a:cubicBezTo>
                  <a:cubicBezTo>
                    <a:pt x="313" y="274"/>
                    <a:pt x="328" y="265"/>
                    <a:pt x="337" y="262"/>
                  </a:cubicBezTo>
                  <a:cubicBezTo>
                    <a:pt x="345" y="259"/>
                    <a:pt x="351" y="267"/>
                    <a:pt x="355" y="268"/>
                  </a:cubicBezTo>
                  <a:cubicBezTo>
                    <a:pt x="359" y="269"/>
                    <a:pt x="365" y="262"/>
                    <a:pt x="367" y="262"/>
                  </a:cubicBezTo>
                  <a:cubicBezTo>
                    <a:pt x="369" y="262"/>
                    <a:pt x="369" y="267"/>
                    <a:pt x="372" y="268"/>
                  </a:cubicBezTo>
                  <a:cubicBezTo>
                    <a:pt x="375" y="269"/>
                    <a:pt x="381" y="262"/>
                    <a:pt x="381" y="262"/>
                  </a:cubicBezTo>
                  <a:cubicBezTo>
                    <a:pt x="385" y="272"/>
                    <a:pt x="385" y="272"/>
                    <a:pt x="385" y="272"/>
                  </a:cubicBezTo>
                  <a:cubicBezTo>
                    <a:pt x="385" y="272"/>
                    <a:pt x="393" y="274"/>
                    <a:pt x="397" y="274"/>
                  </a:cubicBezTo>
                  <a:cubicBezTo>
                    <a:pt x="401" y="275"/>
                    <a:pt x="413" y="273"/>
                    <a:pt x="413" y="273"/>
                  </a:cubicBezTo>
                  <a:cubicBezTo>
                    <a:pt x="413" y="273"/>
                    <a:pt x="415" y="265"/>
                    <a:pt x="414" y="257"/>
                  </a:cubicBezTo>
                  <a:cubicBezTo>
                    <a:pt x="414" y="249"/>
                    <a:pt x="408" y="239"/>
                    <a:pt x="408" y="239"/>
                  </a:cubicBezTo>
                  <a:cubicBezTo>
                    <a:pt x="419" y="214"/>
                    <a:pt x="419" y="214"/>
                    <a:pt x="419" y="214"/>
                  </a:cubicBezTo>
                  <a:cubicBezTo>
                    <a:pt x="411" y="221"/>
                    <a:pt x="411" y="221"/>
                    <a:pt x="411" y="221"/>
                  </a:cubicBezTo>
                  <a:cubicBezTo>
                    <a:pt x="411" y="209"/>
                    <a:pt x="411" y="209"/>
                    <a:pt x="411" y="209"/>
                  </a:cubicBezTo>
                  <a:cubicBezTo>
                    <a:pt x="407" y="207"/>
                    <a:pt x="407" y="207"/>
                    <a:pt x="407" y="207"/>
                  </a:cubicBezTo>
                  <a:cubicBezTo>
                    <a:pt x="415" y="203"/>
                    <a:pt x="415" y="203"/>
                    <a:pt x="415" y="203"/>
                  </a:cubicBezTo>
                  <a:cubicBezTo>
                    <a:pt x="415" y="203"/>
                    <a:pt x="411" y="197"/>
                    <a:pt x="413" y="191"/>
                  </a:cubicBezTo>
                  <a:cubicBezTo>
                    <a:pt x="414" y="184"/>
                    <a:pt x="421" y="189"/>
                    <a:pt x="421" y="189"/>
                  </a:cubicBezTo>
                  <a:cubicBezTo>
                    <a:pt x="420" y="193"/>
                    <a:pt x="420" y="193"/>
                    <a:pt x="420" y="193"/>
                  </a:cubicBezTo>
                  <a:cubicBezTo>
                    <a:pt x="422" y="198"/>
                    <a:pt x="422" y="198"/>
                    <a:pt x="422" y="198"/>
                  </a:cubicBezTo>
                  <a:cubicBezTo>
                    <a:pt x="424" y="195"/>
                    <a:pt x="424" y="195"/>
                    <a:pt x="424" y="195"/>
                  </a:cubicBezTo>
                  <a:cubicBezTo>
                    <a:pt x="426" y="198"/>
                    <a:pt x="426" y="198"/>
                    <a:pt x="426" y="198"/>
                  </a:cubicBezTo>
                  <a:cubicBezTo>
                    <a:pt x="419" y="204"/>
                    <a:pt x="419" y="204"/>
                    <a:pt x="419" y="204"/>
                  </a:cubicBezTo>
                  <a:cubicBezTo>
                    <a:pt x="423" y="207"/>
                    <a:pt x="423" y="207"/>
                    <a:pt x="423" y="207"/>
                  </a:cubicBezTo>
                  <a:cubicBezTo>
                    <a:pt x="423" y="207"/>
                    <a:pt x="428" y="202"/>
                    <a:pt x="431" y="199"/>
                  </a:cubicBezTo>
                  <a:cubicBezTo>
                    <a:pt x="434" y="198"/>
                    <a:pt x="439" y="198"/>
                    <a:pt x="443" y="192"/>
                  </a:cubicBezTo>
                  <a:cubicBezTo>
                    <a:pt x="448" y="187"/>
                    <a:pt x="443" y="167"/>
                    <a:pt x="443" y="167"/>
                  </a:cubicBezTo>
                  <a:close/>
                  <a:moveTo>
                    <a:pt x="415" y="211"/>
                  </a:moveTo>
                  <a:cubicBezTo>
                    <a:pt x="418" y="212"/>
                    <a:pt x="418" y="212"/>
                    <a:pt x="418" y="212"/>
                  </a:cubicBezTo>
                  <a:cubicBezTo>
                    <a:pt x="420" y="209"/>
                    <a:pt x="420" y="209"/>
                    <a:pt x="420" y="209"/>
                  </a:cubicBezTo>
                  <a:cubicBezTo>
                    <a:pt x="418" y="207"/>
                    <a:pt x="418" y="207"/>
                    <a:pt x="418" y="207"/>
                  </a:cubicBezTo>
                  <a:lnTo>
                    <a:pt x="415" y="211"/>
                  </a:ln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6208" name="Freeform 199"/>
            <p:cNvSpPr>
              <a:spLocks noEditPoints="1"/>
            </p:cNvSpPr>
            <p:nvPr/>
          </p:nvSpPr>
          <p:spPr bwMode="auto">
            <a:xfrm>
              <a:off x="3438" y="804"/>
              <a:ext cx="513" cy="904"/>
            </a:xfrm>
            <a:custGeom>
              <a:avLst/>
              <a:gdLst>
                <a:gd name="T0" fmla="*/ 3982580 w 382"/>
                <a:gd name="T1" fmla="*/ 4573194 h 674"/>
                <a:gd name="T2" fmla="*/ 3785941 w 382"/>
                <a:gd name="T3" fmla="*/ 3749890 h 674"/>
                <a:gd name="T4" fmla="*/ 3541757 w 382"/>
                <a:gd name="T5" fmla="*/ 3386016 h 674"/>
                <a:gd name="T6" fmla="*/ 3313819 w 382"/>
                <a:gd name="T7" fmla="*/ 2705559 h 674"/>
                <a:gd name="T8" fmla="*/ 2564601 w 382"/>
                <a:gd name="T9" fmla="*/ 1369705 h 674"/>
                <a:gd name="T10" fmla="*/ 2527030 w 382"/>
                <a:gd name="T11" fmla="*/ 319431 h 674"/>
                <a:gd name="T12" fmla="*/ 1556833 w 382"/>
                <a:gd name="T13" fmla="*/ 349274 h 674"/>
                <a:gd name="T14" fmla="*/ 1312921 w 382"/>
                <a:gd name="T15" fmla="*/ 1240697 h 674"/>
                <a:gd name="T16" fmla="*/ 629761 w 382"/>
                <a:gd name="T17" fmla="*/ 1289490 h 674"/>
                <a:gd name="T18" fmla="*/ 24580 w 382"/>
                <a:gd name="T19" fmla="*/ 1079584 h 674"/>
                <a:gd name="T20" fmla="*/ 290790 w 382"/>
                <a:gd name="T21" fmla="*/ 1296929 h 674"/>
                <a:gd name="T22" fmla="*/ 788504 w 382"/>
                <a:gd name="T23" fmla="*/ 1580983 h 674"/>
                <a:gd name="T24" fmla="*/ 1070101 w 382"/>
                <a:gd name="T25" fmla="*/ 2234217 h 674"/>
                <a:gd name="T26" fmla="*/ 1326635 w 382"/>
                <a:gd name="T27" fmla="*/ 2759389 h 674"/>
                <a:gd name="T28" fmla="*/ 1450890 w 382"/>
                <a:gd name="T29" fmla="*/ 3312536 h 674"/>
                <a:gd name="T30" fmla="*/ 1840715 w 382"/>
                <a:gd name="T31" fmla="*/ 3531068 h 674"/>
                <a:gd name="T32" fmla="*/ 2040886 w 382"/>
                <a:gd name="T33" fmla="*/ 3985956 h 674"/>
                <a:gd name="T34" fmla="*/ 1840715 w 382"/>
                <a:gd name="T35" fmla="*/ 4269446 h 674"/>
                <a:gd name="T36" fmla="*/ 1640049 w 382"/>
                <a:gd name="T37" fmla="*/ 4826133 h 674"/>
                <a:gd name="T38" fmla="*/ 1356897 w 382"/>
                <a:gd name="T39" fmla="*/ 4978977 h 674"/>
                <a:gd name="T40" fmla="*/ 1390149 w 382"/>
                <a:gd name="T41" fmla="*/ 5173545 h 674"/>
                <a:gd name="T42" fmla="*/ 1201298 w 382"/>
                <a:gd name="T43" fmla="*/ 5263456 h 674"/>
                <a:gd name="T44" fmla="*/ 997498 w 382"/>
                <a:gd name="T45" fmla="*/ 5565040 h 674"/>
                <a:gd name="T46" fmla="*/ 953455 w 382"/>
                <a:gd name="T47" fmla="*/ 5842687 h 674"/>
                <a:gd name="T48" fmla="*/ 997498 w 382"/>
                <a:gd name="T49" fmla="*/ 6285035 h 674"/>
                <a:gd name="T50" fmla="*/ 1135752 w 382"/>
                <a:gd name="T51" fmla="*/ 6723316 h 674"/>
                <a:gd name="T52" fmla="*/ 1169802 w 382"/>
                <a:gd name="T53" fmla="*/ 6880636 h 674"/>
                <a:gd name="T54" fmla="*/ 1194766 w 382"/>
                <a:gd name="T55" fmla="*/ 7193021 h 674"/>
                <a:gd name="T56" fmla="*/ 1194766 w 382"/>
                <a:gd name="T57" fmla="*/ 7375839 h 674"/>
                <a:gd name="T58" fmla="*/ 1302420 w 382"/>
                <a:gd name="T59" fmla="*/ 7643992 h 674"/>
                <a:gd name="T60" fmla="*/ 1473782 w 382"/>
                <a:gd name="T61" fmla="*/ 7643992 h 674"/>
                <a:gd name="T62" fmla="*/ 1798954 w 382"/>
                <a:gd name="T63" fmla="*/ 7756751 h 674"/>
                <a:gd name="T64" fmla="*/ 1963861 w 382"/>
                <a:gd name="T65" fmla="*/ 7890835 h 674"/>
                <a:gd name="T66" fmla="*/ 2009275 w 382"/>
                <a:gd name="T67" fmla="*/ 8010521 h 674"/>
                <a:gd name="T68" fmla="*/ 2367809 w 382"/>
                <a:gd name="T69" fmla="*/ 7861342 h 674"/>
                <a:gd name="T70" fmla="*/ 2582829 w 382"/>
                <a:gd name="T71" fmla="*/ 7756751 h 674"/>
                <a:gd name="T72" fmla="*/ 3101104 w 382"/>
                <a:gd name="T73" fmla="*/ 7539123 h 674"/>
                <a:gd name="T74" fmla="*/ 3258070 w 382"/>
                <a:gd name="T75" fmla="*/ 7428793 h 674"/>
                <a:gd name="T76" fmla="*/ 3663107 w 382"/>
                <a:gd name="T77" fmla="*/ 7254925 h 674"/>
                <a:gd name="T78" fmla="*/ 4104501 w 382"/>
                <a:gd name="T79" fmla="*/ 6667392 h 674"/>
                <a:gd name="T80" fmla="*/ 4781723 w 382"/>
                <a:gd name="T81" fmla="*/ 5029526 h 674"/>
                <a:gd name="T82" fmla="*/ 753827 w 382"/>
                <a:gd name="T83" fmla="*/ 7855759 h 674"/>
                <a:gd name="T84" fmla="*/ 561329 w 382"/>
                <a:gd name="T85" fmla="*/ 7832567 h 674"/>
                <a:gd name="T86" fmla="*/ 624490 w 382"/>
                <a:gd name="T87" fmla="*/ 8068260 h 674"/>
                <a:gd name="T88" fmla="*/ 486008 w 382"/>
                <a:gd name="T89" fmla="*/ 7919719 h 674"/>
                <a:gd name="T90" fmla="*/ 686800 w 382"/>
                <a:gd name="T91" fmla="*/ 8068260 h 674"/>
                <a:gd name="T92" fmla="*/ 1339572 w 382"/>
                <a:gd name="T93" fmla="*/ 7901655 h 674"/>
                <a:gd name="T94" fmla="*/ 1414646 w 382"/>
                <a:gd name="T95" fmla="*/ 7861342 h 674"/>
                <a:gd name="T96" fmla="*/ 1854980 w 382"/>
                <a:gd name="T97" fmla="*/ 7726001 h 674"/>
                <a:gd name="T98" fmla="*/ 1705704 w 382"/>
                <a:gd name="T99" fmla="*/ 7884881 h 674"/>
                <a:gd name="T100" fmla="*/ 1840715 w 382"/>
                <a:gd name="T101" fmla="*/ 7803026 h 674"/>
                <a:gd name="T102" fmla="*/ 1395488 w 382"/>
                <a:gd name="T103" fmla="*/ 7726001 h 674"/>
                <a:gd name="T104" fmla="*/ 1238621 w 382"/>
                <a:gd name="T105" fmla="*/ 7624738 h 674"/>
                <a:gd name="T106" fmla="*/ 1177079 w 382"/>
                <a:gd name="T107" fmla="*/ 7550353 h 674"/>
                <a:gd name="T108" fmla="*/ 2191664 w 382"/>
                <a:gd name="T109" fmla="*/ 8021932 h 674"/>
                <a:gd name="T110" fmla="*/ 770821 w 382"/>
                <a:gd name="T111" fmla="*/ 5540969 h 674"/>
                <a:gd name="T112" fmla="*/ 904924 w 382"/>
                <a:gd name="T113" fmla="*/ 5490848 h 674"/>
                <a:gd name="T114" fmla="*/ 1963861 w 382"/>
                <a:gd name="T115" fmla="*/ 3955335 h 674"/>
                <a:gd name="T116" fmla="*/ 1909703 w 382"/>
                <a:gd name="T117" fmla="*/ 4045307 h 674"/>
                <a:gd name="T118" fmla="*/ 3041893 w 382"/>
                <a:gd name="T119" fmla="*/ 7586129 h 674"/>
                <a:gd name="T120" fmla="*/ 3319667 w 382"/>
                <a:gd name="T121" fmla="*/ 7389083 h 67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82"/>
                <a:gd name="T184" fmla="*/ 0 h 674"/>
                <a:gd name="T185" fmla="*/ 382 w 382"/>
                <a:gd name="T186" fmla="*/ 674 h 67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82" h="674">
                  <a:moveTo>
                    <a:pt x="382" y="418"/>
                  </a:moveTo>
                  <a:cubicBezTo>
                    <a:pt x="381" y="412"/>
                    <a:pt x="369" y="412"/>
                    <a:pt x="369" y="412"/>
                  </a:cubicBezTo>
                  <a:cubicBezTo>
                    <a:pt x="366" y="404"/>
                    <a:pt x="366" y="404"/>
                    <a:pt x="366" y="404"/>
                  </a:cubicBezTo>
                  <a:cubicBezTo>
                    <a:pt x="350" y="396"/>
                    <a:pt x="350" y="396"/>
                    <a:pt x="350" y="396"/>
                  </a:cubicBezTo>
                  <a:cubicBezTo>
                    <a:pt x="339" y="394"/>
                    <a:pt x="339" y="394"/>
                    <a:pt x="339" y="394"/>
                  </a:cubicBezTo>
                  <a:cubicBezTo>
                    <a:pt x="318" y="380"/>
                    <a:pt x="318" y="380"/>
                    <a:pt x="318" y="380"/>
                  </a:cubicBezTo>
                  <a:cubicBezTo>
                    <a:pt x="327" y="374"/>
                    <a:pt x="327" y="374"/>
                    <a:pt x="327" y="374"/>
                  </a:cubicBezTo>
                  <a:cubicBezTo>
                    <a:pt x="326" y="370"/>
                    <a:pt x="326" y="370"/>
                    <a:pt x="326" y="370"/>
                  </a:cubicBezTo>
                  <a:cubicBezTo>
                    <a:pt x="326" y="370"/>
                    <a:pt x="331" y="355"/>
                    <a:pt x="327" y="346"/>
                  </a:cubicBezTo>
                  <a:cubicBezTo>
                    <a:pt x="323" y="338"/>
                    <a:pt x="313" y="344"/>
                    <a:pt x="308" y="335"/>
                  </a:cubicBezTo>
                  <a:cubicBezTo>
                    <a:pt x="301" y="326"/>
                    <a:pt x="307" y="320"/>
                    <a:pt x="307" y="320"/>
                  </a:cubicBezTo>
                  <a:cubicBezTo>
                    <a:pt x="302" y="312"/>
                    <a:pt x="302" y="312"/>
                    <a:pt x="302" y="312"/>
                  </a:cubicBezTo>
                  <a:cubicBezTo>
                    <a:pt x="292" y="317"/>
                    <a:pt x="292" y="317"/>
                    <a:pt x="292" y="317"/>
                  </a:cubicBezTo>
                  <a:cubicBezTo>
                    <a:pt x="285" y="301"/>
                    <a:pt x="285" y="301"/>
                    <a:pt x="285" y="301"/>
                  </a:cubicBezTo>
                  <a:cubicBezTo>
                    <a:pt x="292" y="296"/>
                    <a:pt x="292" y="296"/>
                    <a:pt x="292" y="296"/>
                  </a:cubicBezTo>
                  <a:cubicBezTo>
                    <a:pt x="291" y="291"/>
                    <a:pt x="291" y="291"/>
                    <a:pt x="291" y="291"/>
                  </a:cubicBezTo>
                  <a:cubicBezTo>
                    <a:pt x="280" y="293"/>
                    <a:pt x="280" y="293"/>
                    <a:pt x="280" y="293"/>
                  </a:cubicBezTo>
                  <a:cubicBezTo>
                    <a:pt x="283" y="281"/>
                    <a:pt x="283" y="281"/>
                    <a:pt x="283" y="281"/>
                  </a:cubicBezTo>
                  <a:cubicBezTo>
                    <a:pt x="280" y="272"/>
                    <a:pt x="280" y="272"/>
                    <a:pt x="280" y="272"/>
                  </a:cubicBezTo>
                  <a:cubicBezTo>
                    <a:pt x="284" y="267"/>
                    <a:pt x="284" y="267"/>
                    <a:pt x="284" y="267"/>
                  </a:cubicBezTo>
                  <a:cubicBezTo>
                    <a:pt x="277" y="265"/>
                    <a:pt x="277" y="265"/>
                    <a:pt x="277" y="265"/>
                  </a:cubicBezTo>
                  <a:cubicBezTo>
                    <a:pt x="288" y="259"/>
                    <a:pt x="288" y="259"/>
                    <a:pt x="288" y="259"/>
                  </a:cubicBezTo>
                  <a:cubicBezTo>
                    <a:pt x="288" y="259"/>
                    <a:pt x="286" y="249"/>
                    <a:pt x="281" y="240"/>
                  </a:cubicBezTo>
                  <a:cubicBezTo>
                    <a:pt x="277" y="232"/>
                    <a:pt x="264" y="225"/>
                    <a:pt x="264" y="225"/>
                  </a:cubicBezTo>
                  <a:cubicBezTo>
                    <a:pt x="261" y="223"/>
                    <a:pt x="262" y="214"/>
                    <a:pt x="254" y="208"/>
                  </a:cubicBezTo>
                  <a:cubicBezTo>
                    <a:pt x="248" y="204"/>
                    <a:pt x="237" y="187"/>
                    <a:pt x="237" y="187"/>
                  </a:cubicBezTo>
                  <a:cubicBezTo>
                    <a:pt x="237" y="187"/>
                    <a:pt x="252" y="152"/>
                    <a:pt x="251" y="142"/>
                  </a:cubicBezTo>
                  <a:cubicBezTo>
                    <a:pt x="250" y="133"/>
                    <a:pt x="238" y="133"/>
                    <a:pt x="238" y="133"/>
                  </a:cubicBezTo>
                  <a:cubicBezTo>
                    <a:pt x="226" y="117"/>
                    <a:pt x="226" y="117"/>
                    <a:pt x="226" y="117"/>
                  </a:cubicBezTo>
                  <a:cubicBezTo>
                    <a:pt x="205" y="113"/>
                    <a:pt x="205" y="113"/>
                    <a:pt x="205" y="113"/>
                  </a:cubicBezTo>
                  <a:cubicBezTo>
                    <a:pt x="196" y="90"/>
                    <a:pt x="196" y="90"/>
                    <a:pt x="196" y="90"/>
                  </a:cubicBezTo>
                  <a:cubicBezTo>
                    <a:pt x="199" y="70"/>
                    <a:pt x="199" y="70"/>
                    <a:pt x="199" y="70"/>
                  </a:cubicBezTo>
                  <a:cubicBezTo>
                    <a:pt x="188" y="68"/>
                    <a:pt x="188" y="68"/>
                    <a:pt x="188" y="68"/>
                  </a:cubicBezTo>
                  <a:cubicBezTo>
                    <a:pt x="197" y="57"/>
                    <a:pt x="197" y="57"/>
                    <a:pt x="197" y="57"/>
                  </a:cubicBezTo>
                  <a:cubicBezTo>
                    <a:pt x="197" y="57"/>
                    <a:pt x="194" y="52"/>
                    <a:pt x="194" y="46"/>
                  </a:cubicBezTo>
                  <a:cubicBezTo>
                    <a:pt x="194" y="41"/>
                    <a:pt x="202" y="27"/>
                    <a:pt x="202" y="2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2" y="13"/>
                    <a:pt x="163" y="0"/>
                    <a:pt x="157" y="1"/>
                  </a:cubicBezTo>
                  <a:cubicBezTo>
                    <a:pt x="151" y="2"/>
                    <a:pt x="142" y="14"/>
                    <a:pt x="142" y="14"/>
                  </a:cubicBezTo>
                  <a:cubicBezTo>
                    <a:pt x="142" y="14"/>
                    <a:pt x="135" y="12"/>
                    <a:pt x="129" y="15"/>
                  </a:cubicBezTo>
                  <a:cubicBezTo>
                    <a:pt x="123" y="17"/>
                    <a:pt x="124" y="29"/>
                    <a:pt x="124" y="29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19" y="66"/>
                    <a:pt x="119" y="66"/>
                    <a:pt x="119" y="66"/>
                  </a:cubicBezTo>
                  <a:cubicBezTo>
                    <a:pt x="119" y="66"/>
                    <a:pt x="121" y="75"/>
                    <a:pt x="122" y="80"/>
                  </a:cubicBezTo>
                  <a:cubicBezTo>
                    <a:pt x="122" y="86"/>
                    <a:pt x="119" y="90"/>
                    <a:pt x="117" y="93"/>
                  </a:cubicBezTo>
                  <a:cubicBezTo>
                    <a:pt x="114" y="97"/>
                    <a:pt x="112" y="110"/>
                    <a:pt x="112" y="110"/>
                  </a:cubicBezTo>
                  <a:cubicBezTo>
                    <a:pt x="105" y="103"/>
                    <a:pt x="105" y="103"/>
                    <a:pt x="105" y="103"/>
                  </a:cubicBezTo>
                  <a:cubicBezTo>
                    <a:pt x="93" y="102"/>
                    <a:pt x="93" y="102"/>
                    <a:pt x="93" y="102"/>
                  </a:cubicBezTo>
                  <a:cubicBezTo>
                    <a:pt x="93" y="102"/>
                    <a:pt x="91" y="97"/>
                    <a:pt x="86" y="97"/>
                  </a:cubicBezTo>
                  <a:cubicBezTo>
                    <a:pt x="80" y="97"/>
                    <a:pt x="78" y="105"/>
                    <a:pt x="78" y="105"/>
                  </a:cubicBezTo>
                  <a:cubicBezTo>
                    <a:pt x="69" y="111"/>
                    <a:pt x="69" y="111"/>
                    <a:pt x="69" y="111"/>
                  </a:cubicBezTo>
                  <a:cubicBezTo>
                    <a:pt x="62" y="107"/>
                    <a:pt x="62" y="107"/>
                    <a:pt x="62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8"/>
                    <a:pt x="44" y="99"/>
                    <a:pt x="37" y="93"/>
                  </a:cubicBezTo>
                  <a:cubicBezTo>
                    <a:pt x="32" y="88"/>
                    <a:pt x="25" y="78"/>
                    <a:pt x="25" y="78"/>
                  </a:cubicBezTo>
                  <a:cubicBezTo>
                    <a:pt x="25" y="78"/>
                    <a:pt x="16" y="75"/>
                    <a:pt x="12" y="80"/>
                  </a:cubicBezTo>
                  <a:cubicBezTo>
                    <a:pt x="6" y="84"/>
                    <a:pt x="14" y="91"/>
                    <a:pt x="13" y="93"/>
                  </a:cubicBezTo>
                  <a:cubicBezTo>
                    <a:pt x="11" y="95"/>
                    <a:pt x="2" y="90"/>
                    <a:pt x="2" y="9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23" y="108"/>
                    <a:pt x="23" y="108"/>
                    <a:pt x="23" y="108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30" y="117"/>
                    <a:pt x="30" y="117"/>
                    <a:pt x="30" y="117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40" y="124"/>
                    <a:pt x="40" y="124"/>
                    <a:pt x="40" y="124"/>
                  </a:cubicBezTo>
                  <a:cubicBezTo>
                    <a:pt x="40" y="124"/>
                    <a:pt x="53" y="126"/>
                    <a:pt x="63" y="131"/>
                  </a:cubicBezTo>
                  <a:cubicBezTo>
                    <a:pt x="72" y="136"/>
                    <a:pt x="73" y="146"/>
                    <a:pt x="73" y="146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7" y="143"/>
                    <a:pt x="86" y="152"/>
                    <a:pt x="88" y="155"/>
                  </a:cubicBezTo>
                  <a:cubicBezTo>
                    <a:pt x="90" y="158"/>
                    <a:pt x="85" y="158"/>
                    <a:pt x="84" y="162"/>
                  </a:cubicBezTo>
                  <a:cubicBezTo>
                    <a:pt x="83" y="167"/>
                    <a:pt x="85" y="170"/>
                    <a:pt x="86" y="174"/>
                  </a:cubicBezTo>
                  <a:cubicBezTo>
                    <a:pt x="88" y="180"/>
                    <a:pt x="86" y="186"/>
                    <a:pt x="86" y="186"/>
                  </a:cubicBezTo>
                  <a:cubicBezTo>
                    <a:pt x="97" y="188"/>
                    <a:pt x="97" y="188"/>
                    <a:pt x="97" y="188"/>
                  </a:cubicBezTo>
                  <a:cubicBezTo>
                    <a:pt x="98" y="194"/>
                    <a:pt x="98" y="194"/>
                    <a:pt x="98" y="194"/>
                  </a:cubicBezTo>
                  <a:cubicBezTo>
                    <a:pt x="95" y="197"/>
                    <a:pt x="95" y="197"/>
                    <a:pt x="95" y="197"/>
                  </a:cubicBezTo>
                  <a:cubicBezTo>
                    <a:pt x="95" y="197"/>
                    <a:pt x="94" y="199"/>
                    <a:pt x="94" y="204"/>
                  </a:cubicBezTo>
                  <a:cubicBezTo>
                    <a:pt x="94" y="210"/>
                    <a:pt x="103" y="215"/>
                    <a:pt x="105" y="218"/>
                  </a:cubicBezTo>
                  <a:cubicBezTo>
                    <a:pt x="107" y="222"/>
                    <a:pt x="106" y="229"/>
                    <a:pt x="106" y="229"/>
                  </a:cubicBezTo>
                  <a:cubicBezTo>
                    <a:pt x="106" y="229"/>
                    <a:pt x="108" y="233"/>
                    <a:pt x="110" y="237"/>
                  </a:cubicBezTo>
                  <a:cubicBezTo>
                    <a:pt x="111" y="240"/>
                    <a:pt x="106" y="243"/>
                    <a:pt x="103" y="248"/>
                  </a:cubicBezTo>
                  <a:cubicBezTo>
                    <a:pt x="101" y="252"/>
                    <a:pt x="106" y="253"/>
                    <a:pt x="106" y="253"/>
                  </a:cubicBezTo>
                  <a:cubicBezTo>
                    <a:pt x="106" y="253"/>
                    <a:pt x="106" y="254"/>
                    <a:pt x="105" y="260"/>
                  </a:cubicBezTo>
                  <a:cubicBezTo>
                    <a:pt x="105" y="264"/>
                    <a:pt x="112" y="265"/>
                    <a:pt x="114" y="266"/>
                  </a:cubicBezTo>
                  <a:cubicBezTo>
                    <a:pt x="116" y="268"/>
                    <a:pt x="115" y="271"/>
                    <a:pt x="116" y="275"/>
                  </a:cubicBezTo>
                  <a:cubicBezTo>
                    <a:pt x="117" y="279"/>
                    <a:pt x="122" y="281"/>
                    <a:pt x="122" y="281"/>
                  </a:cubicBezTo>
                  <a:cubicBezTo>
                    <a:pt x="123" y="288"/>
                    <a:pt x="123" y="288"/>
                    <a:pt x="123" y="288"/>
                  </a:cubicBezTo>
                  <a:cubicBezTo>
                    <a:pt x="128" y="286"/>
                    <a:pt x="128" y="286"/>
                    <a:pt x="128" y="286"/>
                  </a:cubicBezTo>
                  <a:cubicBezTo>
                    <a:pt x="139" y="293"/>
                    <a:pt x="139" y="293"/>
                    <a:pt x="139" y="293"/>
                  </a:cubicBezTo>
                  <a:cubicBezTo>
                    <a:pt x="139" y="295"/>
                    <a:pt x="139" y="295"/>
                    <a:pt x="139" y="295"/>
                  </a:cubicBezTo>
                  <a:cubicBezTo>
                    <a:pt x="147" y="294"/>
                    <a:pt x="147" y="294"/>
                    <a:pt x="147" y="294"/>
                  </a:cubicBezTo>
                  <a:cubicBezTo>
                    <a:pt x="154" y="297"/>
                    <a:pt x="154" y="297"/>
                    <a:pt x="154" y="297"/>
                  </a:cubicBezTo>
                  <a:cubicBezTo>
                    <a:pt x="154" y="297"/>
                    <a:pt x="159" y="301"/>
                    <a:pt x="162" y="308"/>
                  </a:cubicBezTo>
                  <a:cubicBezTo>
                    <a:pt x="166" y="314"/>
                    <a:pt x="162" y="324"/>
                    <a:pt x="162" y="324"/>
                  </a:cubicBezTo>
                  <a:cubicBezTo>
                    <a:pt x="166" y="325"/>
                    <a:pt x="166" y="325"/>
                    <a:pt x="166" y="325"/>
                  </a:cubicBezTo>
                  <a:cubicBezTo>
                    <a:pt x="169" y="334"/>
                    <a:pt x="169" y="334"/>
                    <a:pt x="169" y="334"/>
                  </a:cubicBezTo>
                  <a:cubicBezTo>
                    <a:pt x="163" y="331"/>
                    <a:pt x="163" y="331"/>
                    <a:pt x="163" y="331"/>
                  </a:cubicBezTo>
                  <a:cubicBezTo>
                    <a:pt x="162" y="334"/>
                    <a:pt x="162" y="334"/>
                    <a:pt x="162" y="334"/>
                  </a:cubicBezTo>
                  <a:cubicBezTo>
                    <a:pt x="170" y="339"/>
                    <a:pt x="170" y="339"/>
                    <a:pt x="170" y="339"/>
                  </a:cubicBezTo>
                  <a:cubicBezTo>
                    <a:pt x="167" y="342"/>
                    <a:pt x="167" y="342"/>
                    <a:pt x="167" y="342"/>
                  </a:cubicBezTo>
                  <a:cubicBezTo>
                    <a:pt x="167" y="342"/>
                    <a:pt x="160" y="340"/>
                    <a:pt x="154" y="341"/>
                  </a:cubicBezTo>
                  <a:cubicBezTo>
                    <a:pt x="150" y="342"/>
                    <a:pt x="147" y="346"/>
                    <a:pt x="147" y="346"/>
                  </a:cubicBezTo>
                  <a:cubicBezTo>
                    <a:pt x="147" y="355"/>
                    <a:pt x="147" y="355"/>
                    <a:pt x="147" y="355"/>
                  </a:cubicBezTo>
                  <a:cubicBezTo>
                    <a:pt x="145" y="357"/>
                    <a:pt x="145" y="357"/>
                    <a:pt x="145" y="357"/>
                  </a:cubicBezTo>
                  <a:cubicBezTo>
                    <a:pt x="145" y="366"/>
                    <a:pt x="145" y="366"/>
                    <a:pt x="145" y="366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37" y="376"/>
                    <a:pt x="137" y="376"/>
                    <a:pt x="137" y="376"/>
                  </a:cubicBezTo>
                  <a:cubicBezTo>
                    <a:pt x="129" y="395"/>
                    <a:pt x="129" y="395"/>
                    <a:pt x="129" y="395"/>
                  </a:cubicBezTo>
                  <a:cubicBezTo>
                    <a:pt x="131" y="401"/>
                    <a:pt x="131" y="401"/>
                    <a:pt x="131" y="401"/>
                  </a:cubicBezTo>
                  <a:cubicBezTo>
                    <a:pt x="123" y="399"/>
                    <a:pt x="123" y="399"/>
                    <a:pt x="123" y="399"/>
                  </a:cubicBezTo>
                  <a:cubicBezTo>
                    <a:pt x="124" y="409"/>
                    <a:pt x="124" y="409"/>
                    <a:pt x="124" y="409"/>
                  </a:cubicBezTo>
                  <a:cubicBezTo>
                    <a:pt x="117" y="413"/>
                    <a:pt x="117" y="413"/>
                    <a:pt x="117" y="413"/>
                  </a:cubicBezTo>
                  <a:cubicBezTo>
                    <a:pt x="114" y="418"/>
                    <a:pt x="114" y="418"/>
                    <a:pt x="114" y="418"/>
                  </a:cubicBezTo>
                  <a:cubicBezTo>
                    <a:pt x="112" y="413"/>
                    <a:pt x="112" y="413"/>
                    <a:pt x="112" y="413"/>
                  </a:cubicBezTo>
                  <a:cubicBezTo>
                    <a:pt x="108" y="414"/>
                    <a:pt x="108" y="414"/>
                    <a:pt x="108" y="414"/>
                  </a:cubicBezTo>
                  <a:cubicBezTo>
                    <a:pt x="108" y="417"/>
                    <a:pt x="108" y="417"/>
                    <a:pt x="108" y="417"/>
                  </a:cubicBezTo>
                  <a:cubicBezTo>
                    <a:pt x="106" y="418"/>
                    <a:pt x="106" y="418"/>
                    <a:pt x="106" y="418"/>
                  </a:cubicBezTo>
                  <a:cubicBezTo>
                    <a:pt x="105" y="421"/>
                    <a:pt x="105" y="421"/>
                    <a:pt x="105" y="421"/>
                  </a:cubicBezTo>
                  <a:cubicBezTo>
                    <a:pt x="111" y="421"/>
                    <a:pt x="111" y="421"/>
                    <a:pt x="111" y="421"/>
                  </a:cubicBezTo>
                  <a:cubicBezTo>
                    <a:pt x="113" y="422"/>
                    <a:pt x="113" y="422"/>
                    <a:pt x="113" y="422"/>
                  </a:cubicBezTo>
                  <a:cubicBezTo>
                    <a:pt x="111" y="430"/>
                    <a:pt x="111" y="430"/>
                    <a:pt x="111" y="430"/>
                  </a:cubicBezTo>
                  <a:cubicBezTo>
                    <a:pt x="111" y="430"/>
                    <a:pt x="107" y="426"/>
                    <a:pt x="104" y="428"/>
                  </a:cubicBezTo>
                  <a:cubicBezTo>
                    <a:pt x="100" y="430"/>
                    <a:pt x="102" y="436"/>
                    <a:pt x="102" y="436"/>
                  </a:cubicBezTo>
                  <a:cubicBezTo>
                    <a:pt x="102" y="439"/>
                    <a:pt x="102" y="439"/>
                    <a:pt x="102" y="439"/>
                  </a:cubicBezTo>
                  <a:cubicBezTo>
                    <a:pt x="101" y="441"/>
                    <a:pt x="100" y="442"/>
                    <a:pt x="100" y="442"/>
                  </a:cubicBezTo>
                  <a:cubicBezTo>
                    <a:pt x="97" y="437"/>
                    <a:pt x="97" y="437"/>
                    <a:pt x="97" y="437"/>
                  </a:cubicBezTo>
                  <a:cubicBezTo>
                    <a:pt x="96" y="438"/>
                    <a:pt x="96" y="438"/>
                    <a:pt x="96" y="438"/>
                  </a:cubicBezTo>
                  <a:cubicBezTo>
                    <a:pt x="98" y="444"/>
                    <a:pt x="98" y="444"/>
                    <a:pt x="98" y="444"/>
                  </a:cubicBezTo>
                  <a:cubicBezTo>
                    <a:pt x="95" y="444"/>
                    <a:pt x="95" y="444"/>
                    <a:pt x="95" y="444"/>
                  </a:cubicBezTo>
                  <a:cubicBezTo>
                    <a:pt x="95" y="444"/>
                    <a:pt x="99" y="455"/>
                    <a:pt x="98" y="457"/>
                  </a:cubicBezTo>
                  <a:cubicBezTo>
                    <a:pt x="97" y="460"/>
                    <a:pt x="91" y="458"/>
                    <a:pt x="89" y="458"/>
                  </a:cubicBezTo>
                  <a:cubicBezTo>
                    <a:pt x="82" y="458"/>
                    <a:pt x="82" y="458"/>
                    <a:pt x="82" y="458"/>
                  </a:cubicBezTo>
                  <a:cubicBezTo>
                    <a:pt x="82" y="458"/>
                    <a:pt x="82" y="462"/>
                    <a:pt x="80" y="462"/>
                  </a:cubicBezTo>
                  <a:cubicBezTo>
                    <a:pt x="79" y="462"/>
                    <a:pt x="77" y="459"/>
                    <a:pt x="77" y="459"/>
                  </a:cubicBezTo>
                  <a:cubicBezTo>
                    <a:pt x="75" y="467"/>
                    <a:pt x="75" y="467"/>
                    <a:pt x="75" y="467"/>
                  </a:cubicBezTo>
                  <a:cubicBezTo>
                    <a:pt x="83" y="475"/>
                    <a:pt x="83" y="475"/>
                    <a:pt x="83" y="475"/>
                  </a:cubicBezTo>
                  <a:cubicBezTo>
                    <a:pt x="77" y="474"/>
                    <a:pt x="77" y="474"/>
                    <a:pt x="77" y="474"/>
                  </a:cubicBezTo>
                  <a:cubicBezTo>
                    <a:pt x="75" y="482"/>
                    <a:pt x="75" y="482"/>
                    <a:pt x="75" y="482"/>
                  </a:cubicBezTo>
                  <a:cubicBezTo>
                    <a:pt x="75" y="482"/>
                    <a:pt x="77" y="484"/>
                    <a:pt x="77" y="486"/>
                  </a:cubicBezTo>
                  <a:cubicBezTo>
                    <a:pt x="77" y="487"/>
                    <a:pt x="72" y="487"/>
                    <a:pt x="72" y="487"/>
                  </a:cubicBezTo>
                  <a:cubicBezTo>
                    <a:pt x="69" y="492"/>
                    <a:pt x="69" y="492"/>
                    <a:pt x="69" y="492"/>
                  </a:cubicBezTo>
                  <a:cubicBezTo>
                    <a:pt x="68" y="504"/>
                    <a:pt x="68" y="504"/>
                    <a:pt x="68" y="504"/>
                  </a:cubicBezTo>
                  <a:cubicBezTo>
                    <a:pt x="72" y="504"/>
                    <a:pt x="72" y="504"/>
                    <a:pt x="72" y="504"/>
                  </a:cubicBezTo>
                  <a:cubicBezTo>
                    <a:pt x="72" y="504"/>
                    <a:pt x="69" y="508"/>
                    <a:pt x="70" y="513"/>
                  </a:cubicBezTo>
                  <a:cubicBezTo>
                    <a:pt x="70" y="517"/>
                    <a:pt x="78" y="519"/>
                    <a:pt x="80" y="523"/>
                  </a:cubicBezTo>
                  <a:cubicBezTo>
                    <a:pt x="83" y="528"/>
                    <a:pt x="80" y="534"/>
                    <a:pt x="80" y="534"/>
                  </a:cubicBezTo>
                  <a:cubicBezTo>
                    <a:pt x="80" y="543"/>
                    <a:pt x="80" y="543"/>
                    <a:pt x="80" y="543"/>
                  </a:cubicBezTo>
                  <a:cubicBezTo>
                    <a:pt x="83" y="546"/>
                    <a:pt x="83" y="546"/>
                    <a:pt x="83" y="546"/>
                  </a:cubicBezTo>
                  <a:cubicBezTo>
                    <a:pt x="86" y="544"/>
                    <a:pt x="86" y="544"/>
                    <a:pt x="86" y="544"/>
                  </a:cubicBezTo>
                  <a:cubicBezTo>
                    <a:pt x="86" y="544"/>
                    <a:pt x="86" y="550"/>
                    <a:pt x="87" y="552"/>
                  </a:cubicBezTo>
                  <a:cubicBezTo>
                    <a:pt x="88" y="555"/>
                    <a:pt x="91" y="559"/>
                    <a:pt x="91" y="559"/>
                  </a:cubicBezTo>
                  <a:cubicBezTo>
                    <a:pt x="90" y="561"/>
                    <a:pt x="90" y="561"/>
                    <a:pt x="90" y="561"/>
                  </a:cubicBezTo>
                  <a:cubicBezTo>
                    <a:pt x="94" y="562"/>
                    <a:pt x="94" y="562"/>
                    <a:pt x="94" y="562"/>
                  </a:cubicBezTo>
                  <a:cubicBezTo>
                    <a:pt x="95" y="567"/>
                    <a:pt x="95" y="567"/>
                    <a:pt x="95" y="567"/>
                  </a:cubicBezTo>
                  <a:cubicBezTo>
                    <a:pt x="90" y="566"/>
                    <a:pt x="90" y="566"/>
                    <a:pt x="90" y="566"/>
                  </a:cubicBezTo>
                  <a:cubicBezTo>
                    <a:pt x="90" y="569"/>
                    <a:pt x="90" y="569"/>
                    <a:pt x="90" y="569"/>
                  </a:cubicBezTo>
                  <a:cubicBezTo>
                    <a:pt x="93" y="572"/>
                    <a:pt x="93" y="572"/>
                    <a:pt x="93" y="572"/>
                  </a:cubicBezTo>
                  <a:cubicBezTo>
                    <a:pt x="89" y="572"/>
                    <a:pt x="89" y="572"/>
                    <a:pt x="89" y="572"/>
                  </a:cubicBezTo>
                  <a:cubicBezTo>
                    <a:pt x="93" y="577"/>
                    <a:pt x="93" y="577"/>
                    <a:pt x="93" y="577"/>
                  </a:cubicBezTo>
                  <a:cubicBezTo>
                    <a:pt x="90" y="578"/>
                    <a:pt x="90" y="578"/>
                    <a:pt x="90" y="578"/>
                  </a:cubicBezTo>
                  <a:cubicBezTo>
                    <a:pt x="95" y="584"/>
                    <a:pt x="95" y="584"/>
                    <a:pt x="95" y="584"/>
                  </a:cubicBezTo>
                  <a:cubicBezTo>
                    <a:pt x="95" y="584"/>
                    <a:pt x="96" y="588"/>
                    <a:pt x="94" y="591"/>
                  </a:cubicBezTo>
                  <a:cubicBezTo>
                    <a:pt x="91" y="593"/>
                    <a:pt x="95" y="598"/>
                    <a:pt x="95" y="598"/>
                  </a:cubicBezTo>
                  <a:cubicBezTo>
                    <a:pt x="95" y="598"/>
                    <a:pt x="90" y="599"/>
                    <a:pt x="90" y="603"/>
                  </a:cubicBezTo>
                  <a:cubicBezTo>
                    <a:pt x="91" y="607"/>
                    <a:pt x="94" y="610"/>
                    <a:pt x="94" y="610"/>
                  </a:cubicBezTo>
                  <a:cubicBezTo>
                    <a:pt x="91" y="610"/>
                    <a:pt x="91" y="610"/>
                    <a:pt x="91" y="610"/>
                  </a:cubicBezTo>
                  <a:cubicBezTo>
                    <a:pt x="88" y="607"/>
                    <a:pt x="88" y="607"/>
                    <a:pt x="88" y="607"/>
                  </a:cubicBezTo>
                  <a:cubicBezTo>
                    <a:pt x="87" y="613"/>
                    <a:pt x="87" y="613"/>
                    <a:pt x="87" y="613"/>
                  </a:cubicBezTo>
                  <a:cubicBezTo>
                    <a:pt x="95" y="613"/>
                    <a:pt x="95" y="613"/>
                    <a:pt x="95" y="613"/>
                  </a:cubicBezTo>
                  <a:cubicBezTo>
                    <a:pt x="93" y="614"/>
                    <a:pt x="93" y="614"/>
                    <a:pt x="93" y="614"/>
                  </a:cubicBezTo>
                  <a:cubicBezTo>
                    <a:pt x="94" y="619"/>
                    <a:pt x="94" y="619"/>
                    <a:pt x="94" y="619"/>
                  </a:cubicBezTo>
                  <a:cubicBezTo>
                    <a:pt x="97" y="622"/>
                    <a:pt x="97" y="622"/>
                    <a:pt x="97" y="622"/>
                  </a:cubicBezTo>
                  <a:cubicBezTo>
                    <a:pt x="97" y="622"/>
                    <a:pt x="95" y="624"/>
                    <a:pt x="97" y="628"/>
                  </a:cubicBezTo>
                  <a:cubicBezTo>
                    <a:pt x="99" y="632"/>
                    <a:pt x="101" y="632"/>
                    <a:pt x="101" y="632"/>
                  </a:cubicBezTo>
                  <a:cubicBezTo>
                    <a:pt x="104" y="635"/>
                    <a:pt x="104" y="635"/>
                    <a:pt x="104" y="635"/>
                  </a:cubicBezTo>
                  <a:cubicBezTo>
                    <a:pt x="104" y="630"/>
                    <a:pt x="104" y="630"/>
                    <a:pt x="104" y="630"/>
                  </a:cubicBezTo>
                  <a:cubicBezTo>
                    <a:pt x="110" y="626"/>
                    <a:pt x="110" y="626"/>
                    <a:pt x="110" y="626"/>
                  </a:cubicBezTo>
                  <a:cubicBezTo>
                    <a:pt x="110" y="635"/>
                    <a:pt x="110" y="635"/>
                    <a:pt x="110" y="635"/>
                  </a:cubicBezTo>
                  <a:cubicBezTo>
                    <a:pt x="112" y="635"/>
                    <a:pt x="112" y="635"/>
                    <a:pt x="112" y="635"/>
                  </a:cubicBezTo>
                  <a:cubicBezTo>
                    <a:pt x="113" y="631"/>
                    <a:pt x="113" y="631"/>
                    <a:pt x="113" y="631"/>
                  </a:cubicBezTo>
                  <a:cubicBezTo>
                    <a:pt x="118" y="635"/>
                    <a:pt x="118" y="635"/>
                    <a:pt x="118" y="635"/>
                  </a:cubicBezTo>
                  <a:cubicBezTo>
                    <a:pt x="124" y="635"/>
                    <a:pt x="124" y="635"/>
                    <a:pt x="124" y="635"/>
                  </a:cubicBezTo>
                  <a:cubicBezTo>
                    <a:pt x="131" y="638"/>
                    <a:pt x="131" y="638"/>
                    <a:pt x="131" y="638"/>
                  </a:cubicBezTo>
                  <a:cubicBezTo>
                    <a:pt x="137" y="638"/>
                    <a:pt x="137" y="638"/>
                    <a:pt x="137" y="638"/>
                  </a:cubicBezTo>
                  <a:cubicBezTo>
                    <a:pt x="135" y="646"/>
                    <a:pt x="135" y="646"/>
                    <a:pt x="135" y="646"/>
                  </a:cubicBezTo>
                  <a:cubicBezTo>
                    <a:pt x="137" y="648"/>
                    <a:pt x="137" y="648"/>
                    <a:pt x="137" y="648"/>
                  </a:cubicBezTo>
                  <a:cubicBezTo>
                    <a:pt x="144" y="645"/>
                    <a:pt x="144" y="645"/>
                    <a:pt x="144" y="645"/>
                  </a:cubicBezTo>
                  <a:cubicBezTo>
                    <a:pt x="151" y="639"/>
                    <a:pt x="151" y="639"/>
                    <a:pt x="151" y="639"/>
                  </a:cubicBezTo>
                  <a:cubicBezTo>
                    <a:pt x="152" y="640"/>
                    <a:pt x="152" y="640"/>
                    <a:pt x="152" y="640"/>
                  </a:cubicBezTo>
                  <a:cubicBezTo>
                    <a:pt x="149" y="649"/>
                    <a:pt x="149" y="649"/>
                    <a:pt x="149" y="649"/>
                  </a:cubicBezTo>
                  <a:cubicBezTo>
                    <a:pt x="154" y="653"/>
                    <a:pt x="154" y="653"/>
                    <a:pt x="154" y="653"/>
                  </a:cubicBezTo>
                  <a:cubicBezTo>
                    <a:pt x="153" y="657"/>
                    <a:pt x="153" y="657"/>
                    <a:pt x="153" y="657"/>
                  </a:cubicBezTo>
                  <a:cubicBezTo>
                    <a:pt x="157" y="656"/>
                    <a:pt x="157" y="656"/>
                    <a:pt x="157" y="656"/>
                  </a:cubicBezTo>
                  <a:cubicBezTo>
                    <a:pt x="157" y="658"/>
                    <a:pt x="157" y="658"/>
                    <a:pt x="157" y="658"/>
                  </a:cubicBezTo>
                  <a:cubicBezTo>
                    <a:pt x="150" y="664"/>
                    <a:pt x="150" y="664"/>
                    <a:pt x="150" y="664"/>
                  </a:cubicBezTo>
                  <a:cubicBezTo>
                    <a:pt x="151" y="666"/>
                    <a:pt x="151" y="666"/>
                    <a:pt x="151" y="666"/>
                  </a:cubicBezTo>
                  <a:cubicBezTo>
                    <a:pt x="156" y="666"/>
                    <a:pt x="156" y="666"/>
                    <a:pt x="156" y="666"/>
                  </a:cubicBezTo>
                  <a:cubicBezTo>
                    <a:pt x="159" y="662"/>
                    <a:pt x="159" y="662"/>
                    <a:pt x="159" y="662"/>
                  </a:cubicBezTo>
                  <a:cubicBezTo>
                    <a:pt x="159" y="662"/>
                    <a:pt x="161" y="664"/>
                    <a:pt x="161" y="666"/>
                  </a:cubicBezTo>
                  <a:cubicBezTo>
                    <a:pt x="162" y="669"/>
                    <a:pt x="152" y="674"/>
                    <a:pt x="152" y="674"/>
                  </a:cubicBezTo>
                  <a:cubicBezTo>
                    <a:pt x="163" y="671"/>
                    <a:pt x="163" y="671"/>
                    <a:pt x="163" y="671"/>
                  </a:cubicBezTo>
                  <a:cubicBezTo>
                    <a:pt x="171" y="655"/>
                    <a:pt x="171" y="655"/>
                    <a:pt x="171" y="655"/>
                  </a:cubicBezTo>
                  <a:cubicBezTo>
                    <a:pt x="169" y="663"/>
                    <a:pt x="169" y="663"/>
                    <a:pt x="169" y="663"/>
                  </a:cubicBezTo>
                  <a:cubicBezTo>
                    <a:pt x="181" y="660"/>
                    <a:pt x="181" y="660"/>
                    <a:pt x="181" y="660"/>
                  </a:cubicBezTo>
                  <a:cubicBezTo>
                    <a:pt x="189" y="654"/>
                    <a:pt x="189" y="654"/>
                    <a:pt x="189" y="654"/>
                  </a:cubicBezTo>
                  <a:cubicBezTo>
                    <a:pt x="192" y="654"/>
                    <a:pt x="192" y="654"/>
                    <a:pt x="192" y="654"/>
                  </a:cubicBezTo>
                  <a:cubicBezTo>
                    <a:pt x="198" y="649"/>
                    <a:pt x="198" y="649"/>
                    <a:pt x="198" y="649"/>
                  </a:cubicBezTo>
                  <a:cubicBezTo>
                    <a:pt x="201" y="650"/>
                    <a:pt x="201" y="650"/>
                    <a:pt x="201" y="650"/>
                  </a:cubicBezTo>
                  <a:cubicBezTo>
                    <a:pt x="203" y="655"/>
                    <a:pt x="203" y="655"/>
                    <a:pt x="203" y="655"/>
                  </a:cubicBezTo>
                  <a:cubicBezTo>
                    <a:pt x="206" y="653"/>
                    <a:pt x="206" y="653"/>
                    <a:pt x="206" y="653"/>
                  </a:cubicBezTo>
                  <a:cubicBezTo>
                    <a:pt x="206" y="645"/>
                    <a:pt x="206" y="645"/>
                    <a:pt x="206" y="645"/>
                  </a:cubicBezTo>
                  <a:cubicBezTo>
                    <a:pt x="221" y="638"/>
                    <a:pt x="221" y="638"/>
                    <a:pt x="221" y="638"/>
                  </a:cubicBezTo>
                  <a:cubicBezTo>
                    <a:pt x="222" y="635"/>
                    <a:pt x="222" y="635"/>
                    <a:pt x="222" y="635"/>
                  </a:cubicBezTo>
                  <a:cubicBezTo>
                    <a:pt x="235" y="629"/>
                    <a:pt x="235" y="629"/>
                    <a:pt x="235" y="629"/>
                  </a:cubicBezTo>
                  <a:cubicBezTo>
                    <a:pt x="235" y="622"/>
                    <a:pt x="235" y="622"/>
                    <a:pt x="235" y="622"/>
                  </a:cubicBezTo>
                  <a:cubicBezTo>
                    <a:pt x="235" y="622"/>
                    <a:pt x="237" y="628"/>
                    <a:pt x="241" y="628"/>
                  </a:cubicBezTo>
                  <a:cubicBezTo>
                    <a:pt x="244" y="628"/>
                    <a:pt x="248" y="626"/>
                    <a:pt x="248" y="626"/>
                  </a:cubicBezTo>
                  <a:cubicBezTo>
                    <a:pt x="245" y="624"/>
                    <a:pt x="245" y="624"/>
                    <a:pt x="245" y="624"/>
                  </a:cubicBezTo>
                  <a:cubicBezTo>
                    <a:pt x="246" y="620"/>
                    <a:pt x="246" y="620"/>
                    <a:pt x="246" y="620"/>
                  </a:cubicBezTo>
                  <a:cubicBezTo>
                    <a:pt x="251" y="624"/>
                    <a:pt x="251" y="624"/>
                    <a:pt x="251" y="624"/>
                  </a:cubicBezTo>
                  <a:cubicBezTo>
                    <a:pt x="251" y="622"/>
                    <a:pt x="251" y="622"/>
                    <a:pt x="251" y="622"/>
                  </a:cubicBezTo>
                  <a:cubicBezTo>
                    <a:pt x="245" y="613"/>
                    <a:pt x="245" y="613"/>
                    <a:pt x="245" y="613"/>
                  </a:cubicBezTo>
                  <a:cubicBezTo>
                    <a:pt x="245" y="613"/>
                    <a:pt x="254" y="619"/>
                    <a:pt x="260" y="617"/>
                  </a:cubicBezTo>
                  <a:cubicBezTo>
                    <a:pt x="264" y="614"/>
                    <a:pt x="262" y="611"/>
                    <a:pt x="262" y="611"/>
                  </a:cubicBezTo>
                  <a:cubicBezTo>
                    <a:pt x="268" y="610"/>
                    <a:pt x="268" y="610"/>
                    <a:pt x="268" y="610"/>
                  </a:cubicBezTo>
                  <a:cubicBezTo>
                    <a:pt x="273" y="608"/>
                    <a:pt x="273" y="608"/>
                    <a:pt x="273" y="608"/>
                  </a:cubicBezTo>
                  <a:cubicBezTo>
                    <a:pt x="279" y="608"/>
                    <a:pt x="279" y="608"/>
                    <a:pt x="279" y="608"/>
                  </a:cubicBezTo>
                  <a:cubicBezTo>
                    <a:pt x="283" y="602"/>
                    <a:pt x="283" y="602"/>
                    <a:pt x="283" y="602"/>
                  </a:cubicBezTo>
                  <a:cubicBezTo>
                    <a:pt x="293" y="603"/>
                    <a:pt x="293" y="603"/>
                    <a:pt x="293" y="603"/>
                  </a:cubicBezTo>
                  <a:cubicBezTo>
                    <a:pt x="304" y="598"/>
                    <a:pt x="304" y="598"/>
                    <a:pt x="304" y="598"/>
                  </a:cubicBezTo>
                  <a:cubicBezTo>
                    <a:pt x="304" y="597"/>
                    <a:pt x="304" y="597"/>
                    <a:pt x="304" y="597"/>
                  </a:cubicBezTo>
                  <a:cubicBezTo>
                    <a:pt x="312" y="581"/>
                    <a:pt x="312" y="581"/>
                    <a:pt x="312" y="581"/>
                  </a:cubicBezTo>
                  <a:cubicBezTo>
                    <a:pt x="323" y="566"/>
                    <a:pt x="323" y="566"/>
                    <a:pt x="323" y="566"/>
                  </a:cubicBezTo>
                  <a:cubicBezTo>
                    <a:pt x="327" y="563"/>
                    <a:pt x="327" y="563"/>
                    <a:pt x="327" y="563"/>
                  </a:cubicBezTo>
                  <a:cubicBezTo>
                    <a:pt x="328" y="554"/>
                    <a:pt x="328" y="554"/>
                    <a:pt x="328" y="554"/>
                  </a:cubicBezTo>
                  <a:cubicBezTo>
                    <a:pt x="341" y="540"/>
                    <a:pt x="341" y="540"/>
                    <a:pt x="341" y="540"/>
                  </a:cubicBezTo>
                  <a:cubicBezTo>
                    <a:pt x="341" y="540"/>
                    <a:pt x="346" y="527"/>
                    <a:pt x="349" y="521"/>
                  </a:cubicBezTo>
                  <a:cubicBezTo>
                    <a:pt x="352" y="516"/>
                    <a:pt x="360" y="496"/>
                    <a:pt x="363" y="485"/>
                  </a:cubicBezTo>
                  <a:cubicBezTo>
                    <a:pt x="366" y="473"/>
                    <a:pt x="375" y="460"/>
                    <a:pt x="375" y="460"/>
                  </a:cubicBezTo>
                  <a:cubicBezTo>
                    <a:pt x="375" y="460"/>
                    <a:pt x="377" y="456"/>
                    <a:pt x="378" y="452"/>
                  </a:cubicBezTo>
                  <a:cubicBezTo>
                    <a:pt x="380" y="448"/>
                    <a:pt x="382" y="424"/>
                    <a:pt x="382" y="418"/>
                  </a:cubicBezTo>
                  <a:close/>
                  <a:moveTo>
                    <a:pt x="52" y="662"/>
                  </a:moveTo>
                  <a:cubicBezTo>
                    <a:pt x="52" y="658"/>
                    <a:pt x="52" y="658"/>
                    <a:pt x="52" y="658"/>
                  </a:cubicBezTo>
                  <a:cubicBezTo>
                    <a:pt x="54" y="657"/>
                    <a:pt x="54" y="657"/>
                    <a:pt x="54" y="657"/>
                  </a:cubicBezTo>
                  <a:cubicBezTo>
                    <a:pt x="54" y="657"/>
                    <a:pt x="54" y="659"/>
                    <a:pt x="55" y="661"/>
                  </a:cubicBezTo>
                  <a:cubicBezTo>
                    <a:pt x="56" y="662"/>
                    <a:pt x="61" y="660"/>
                    <a:pt x="61" y="660"/>
                  </a:cubicBezTo>
                  <a:cubicBezTo>
                    <a:pt x="60" y="653"/>
                    <a:pt x="60" y="653"/>
                    <a:pt x="60" y="653"/>
                  </a:cubicBezTo>
                  <a:cubicBezTo>
                    <a:pt x="55" y="653"/>
                    <a:pt x="55" y="653"/>
                    <a:pt x="55" y="653"/>
                  </a:cubicBezTo>
                  <a:cubicBezTo>
                    <a:pt x="55" y="650"/>
                    <a:pt x="55" y="650"/>
                    <a:pt x="55" y="650"/>
                  </a:cubicBezTo>
                  <a:cubicBezTo>
                    <a:pt x="51" y="651"/>
                    <a:pt x="51" y="651"/>
                    <a:pt x="51" y="651"/>
                  </a:cubicBezTo>
                  <a:cubicBezTo>
                    <a:pt x="51" y="651"/>
                    <a:pt x="50" y="649"/>
                    <a:pt x="50" y="647"/>
                  </a:cubicBezTo>
                  <a:cubicBezTo>
                    <a:pt x="50" y="646"/>
                    <a:pt x="47" y="644"/>
                    <a:pt x="45" y="648"/>
                  </a:cubicBezTo>
                  <a:cubicBezTo>
                    <a:pt x="45" y="651"/>
                    <a:pt x="45" y="651"/>
                    <a:pt x="45" y="651"/>
                  </a:cubicBezTo>
                  <a:cubicBezTo>
                    <a:pt x="48" y="657"/>
                    <a:pt x="48" y="657"/>
                    <a:pt x="48" y="657"/>
                  </a:cubicBezTo>
                  <a:cubicBezTo>
                    <a:pt x="45" y="659"/>
                    <a:pt x="45" y="659"/>
                    <a:pt x="45" y="659"/>
                  </a:cubicBezTo>
                  <a:cubicBezTo>
                    <a:pt x="44" y="655"/>
                    <a:pt x="44" y="655"/>
                    <a:pt x="44" y="655"/>
                  </a:cubicBezTo>
                  <a:cubicBezTo>
                    <a:pt x="41" y="658"/>
                    <a:pt x="41" y="658"/>
                    <a:pt x="41" y="658"/>
                  </a:cubicBezTo>
                  <a:cubicBezTo>
                    <a:pt x="46" y="669"/>
                    <a:pt x="46" y="669"/>
                    <a:pt x="46" y="669"/>
                  </a:cubicBezTo>
                  <a:cubicBezTo>
                    <a:pt x="50" y="670"/>
                    <a:pt x="50" y="670"/>
                    <a:pt x="50" y="670"/>
                  </a:cubicBezTo>
                  <a:cubicBezTo>
                    <a:pt x="54" y="666"/>
                    <a:pt x="54" y="666"/>
                    <a:pt x="54" y="666"/>
                  </a:cubicBezTo>
                  <a:cubicBezTo>
                    <a:pt x="54" y="662"/>
                    <a:pt x="54" y="662"/>
                    <a:pt x="54" y="662"/>
                  </a:cubicBezTo>
                  <a:lnTo>
                    <a:pt x="52" y="662"/>
                  </a:lnTo>
                  <a:close/>
                  <a:moveTo>
                    <a:pt x="37" y="666"/>
                  </a:moveTo>
                  <a:cubicBezTo>
                    <a:pt x="41" y="664"/>
                    <a:pt x="41" y="664"/>
                    <a:pt x="41" y="664"/>
                  </a:cubicBezTo>
                  <a:cubicBezTo>
                    <a:pt x="39" y="658"/>
                    <a:pt x="39" y="658"/>
                    <a:pt x="39" y="658"/>
                  </a:cubicBezTo>
                  <a:lnTo>
                    <a:pt x="37" y="666"/>
                  </a:lnTo>
                  <a:close/>
                  <a:moveTo>
                    <a:pt x="55" y="670"/>
                  </a:moveTo>
                  <a:cubicBezTo>
                    <a:pt x="61" y="674"/>
                    <a:pt x="61" y="674"/>
                    <a:pt x="61" y="674"/>
                  </a:cubicBezTo>
                  <a:cubicBezTo>
                    <a:pt x="63" y="671"/>
                    <a:pt x="63" y="671"/>
                    <a:pt x="63" y="671"/>
                  </a:cubicBezTo>
                  <a:cubicBezTo>
                    <a:pt x="56" y="667"/>
                    <a:pt x="56" y="667"/>
                    <a:pt x="56" y="667"/>
                  </a:cubicBezTo>
                  <a:lnTo>
                    <a:pt x="55" y="670"/>
                  </a:lnTo>
                  <a:close/>
                  <a:moveTo>
                    <a:pt x="63" y="663"/>
                  </a:moveTo>
                  <a:cubicBezTo>
                    <a:pt x="61" y="664"/>
                    <a:pt x="61" y="667"/>
                    <a:pt x="64" y="667"/>
                  </a:cubicBezTo>
                  <a:cubicBezTo>
                    <a:pt x="66" y="666"/>
                    <a:pt x="66" y="662"/>
                    <a:pt x="63" y="663"/>
                  </a:cubicBezTo>
                  <a:close/>
                  <a:moveTo>
                    <a:pt x="107" y="657"/>
                  </a:moveTo>
                  <a:cubicBezTo>
                    <a:pt x="104" y="657"/>
                    <a:pt x="100" y="662"/>
                    <a:pt x="106" y="661"/>
                  </a:cubicBezTo>
                  <a:cubicBezTo>
                    <a:pt x="106" y="661"/>
                    <a:pt x="111" y="657"/>
                    <a:pt x="107" y="657"/>
                  </a:cubicBezTo>
                  <a:close/>
                  <a:moveTo>
                    <a:pt x="113" y="654"/>
                  </a:moveTo>
                  <a:cubicBezTo>
                    <a:pt x="111" y="655"/>
                    <a:pt x="112" y="657"/>
                    <a:pt x="112" y="657"/>
                  </a:cubicBezTo>
                  <a:cubicBezTo>
                    <a:pt x="110" y="659"/>
                    <a:pt x="110" y="659"/>
                    <a:pt x="110" y="659"/>
                  </a:cubicBezTo>
                  <a:cubicBezTo>
                    <a:pt x="111" y="660"/>
                    <a:pt x="111" y="660"/>
                    <a:pt x="111" y="660"/>
                  </a:cubicBezTo>
                  <a:cubicBezTo>
                    <a:pt x="117" y="655"/>
                    <a:pt x="117" y="655"/>
                    <a:pt x="117" y="655"/>
                  </a:cubicBezTo>
                  <a:cubicBezTo>
                    <a:pt x="117" y="655"/>
                    <a:pt x="115" y="653"/>
                    <a:pt x="113" y="654"/>
                  </a:cubicBezTo>
                  <a:close/>
                  <a:moveTo>
                    <a:pt x="119" y="654"/>
                  </a:moveTo>
                  <a:cubicBezTo>
                    <a:pt x="120" y="657"/>
                    <a:pt x="120" y="657"/>
                    <a:pt x="120" y="657"/>
                  </a:cubicBezTo>
                  <a:cubicBezTo>
                    <a:pt x="122" y="656"/>
                    <a:pt x="122" y="656"/>
                    <a:pt x="122" y="656"/>
                  </a:cubicBezTo>
                  <a:cubicBezTo>
                    <a:pt x="122" y="654"/>
                    <a:pt x="122" y="654"/>
                    <a:pt x="122" y="654"/>
                  </a:cubicBezTo>
                  <a:lnTo>
                    <a:pt x="119" y="654"/>
                  </a:lnTo>
                  <a:close/>
                  <a:moveTo>
                    <a:pt x="148" y="643"/>
                  </a:moveTo>
                  <a:cubicBezTo>
                    <a:pt x="146" y="647"/>
                    <a:pt x="146" y="647"/>
                    <a:pt x="146" y="647"/>
                  </a:cubicBezTo>
                  <a:cubicBezTo>
                    <a:pt x="142" y="648"/>
                    <a:pt x="142" y="648"/>
                    <a:pt x="142" y="648"/>
                  </a:cubicBezTo>
                  <a:cubicBezTo>
                    <a:pt x="139" y="650"/>
                    <a:pt x="139" y="650"/>
                    <a:pt x="139" y="650"/>
                  </a:cubicBezTo>
                  <a:cubicBezTo>
                    <a:pt x="134" y="651"/>
                    <a:pt x="134" y="651"/>
                    <a:pt x="134" y="651"/>
                  </a:cubicBezTo>
                  <a:cubicBezTo>
                    <a:pt x="133" y="655"/>
                    <a:pt x="133" y="655"/>
                    <a:pt x="133" y="655"/>
                  </a:cubicBezTo>
                  <a:cubicBezTo>
                    <a:pt x="136" y="655"/>
                    <a:pt x="136" y="655"/>
                    <a:pt x="136" y="655"/>
                  </a:cubicBezTo>
                  <a:cubicBezTo>
                    <a:pt x="133" y="659"/>
                    <a:pt x="133" y="659"/>
                    <a:pt x="133" y="659"/>
                  </a:cubicBezTo>
                  <a:cubicBezTo>
                    <a:pt x="133" y="664"/>
                    <a:pt x="133" y="664"/>
                    <a:pt x="133" y="664"/>
                  </a:cubicBezTo>
                  <a:cubicBezTo>
                    <a:pt x="139" y="661"/>
                    <a:pt x="139" y="661"/>
                    <a:pt x="139" y="661"/>
                  </a:cubicBezTo>
                  <a:cubicBezTo>
                    <a:pt x="145" y="661"/>
                    <a:pt x="145" y="661"/>
                    <a:pt x="145" y="661"/>
                  </a:cubicBezTo>
                  <a:cubicBezTo>
                    <a:pt x="149" y="654"/>
                    <a:pt x="149" y="654"/>
                    <a:pt x="149" y="654"/>
                  </a:cubicBezTo>
                  <a:cubicBezTo>
                    <a:pt x="147" y="649"/>
                    <a:pt x="147" y="649"/>
                    <a:pt x="147" y="649"/>
                  </a:cubicBezTo>
                  <a:cubicBezTo>
                    <a:pt x="149" y="644"/>
                    <a:pt x="149" y="644"/>
                    <a:pt x="149" y="644"/>
                  </a:cubicBezTo>
                  <a:lnTo>
                    <a:pt x="148" y="643"/>
                  </a:lnTo>
                  <a:close/>
                  <a:moveTo>
                    <a:pt x="111" y="639"/>
                  </a:moveTo>
                  <a:cubicBezTo>
                    <a:pt x="112" y="640"/>
                    <a:pt x="112" y="640"/>
                    <a:pt x="112" y="640"/>
                  </a:cubicBezTo>
                  <a:cubicBezTo>
                    <a:pt x="110" y="643"/>
                    <a:pt x="110" y="643"/>
                    <a:pt x="110" y="643"/>
                  </a:cubicBezTo>
                  <a:cubicBezTo>
                    <a:pt x="112" y="643"/>
                    <a:pt x="112" y="643"/>
                    <a:pt x="112" y="643"/>
                  </a:cubicBezTo>
                  <a:cubicBezTo>
                    <a:pt x="114" y="642"/>
                    <a:pt x="114" y="642"/>
                    <a:pt x="114" y="642"/>
                  </a:cubicBezTo>
                  <a:cubicBezTo>
                    <a:pt x="117" y="644"/>
                    <a:pt x="117" y="644"/>
                    <a:pt x="117" y="644"/>
                  </a:cubicBezTo>
                  <a:cubicBezTo>
                    <a:pt x="118" y="641"/>
                    <a:pt x="118" y="641"/>
                    <a:pt x="118" y="641"/>
                  </a:cubicBezTo>
                  <a:cubicBezTo>
                    <a:pt x="113" y="638"/>
                    <a:pt x="113" y="638"/>
                    <a:pt x="113" y="638"/>
                  </a:cubicBezTo>
                  <a:lnTo>
                    <a:pt x="111" y="639"/>
                  </a:lnTo>
                  <a:close/>
                  <a:moveTo>
                    <a:pt x="99" y="634"/>
                  </a:moveTo>
                  <a:cubicBezTo>
                    <a:pt x="95" y="631"/>
                    <a:pt x="94" y="630"/>
                    <a:pt x="95" y="632"/>
                  </a:cubicBezTo>
                  <a:cubicBezTo>
                    <a:pt x="97" y="637"/>
                    <a:pt x="97" y="637"/>
                    <a:pt x="97" y="637"/>
                  </a:cubicBezTo>
                  <a:cubicBezTo>
                    <a:pt x="102" y="637"/>
                    <a:pt x="102" y="637"/>
                    <a:pt x="99" y="634"/>
                  </a:cubicBezTo>
                  <a:close/>
                  <a:moveTo>
                    <a:pt x="90" y="628"/>
                  </a:moveTo>
                  <a:cubicBezTo>
                    <a:pt x="93" y="631"/>
                    <a:pt x="93" y="631"/>
                    <a:pt x="93" y="631"/>
                  </a:cubicBezTo>
                  <a:cubicBezTo>
                    <a:pt x="94" y="628"/>
                    <a:pt x="94" y="628"/>
                    <a:pt x="94" y="628"/>
                  </a:cubicBezTo>
                  <a:cubicBezTo>
                    <a:pt x="91" y="627"/>
                    <a:pt x="91" y="627"/>
                    <a:pt x="91" y="627"/>
                  </a:cubicBezTo>
                  <a:lnTo>
                    <a:pt x="90" y="628"/>
                  </a:lnTo>
                  <a:close/>
                  <a:moveTo>
                    <a:pt x="175" y="667"/>
                  </a:moveTo>
                  <a:cubicBezTo>
                    <a:pt x="175" y="664"/>
                    <a:pt x="175" y="664"/>
                    <a:pt x="175" y="664"/>
                  </a:cubicBezTo>
                  <a:cubicBezTo>
                    <a:pt x="170" y="666"/>
                    <a:pt x="170" y="666"/>
                    <a:pt x="170" y="666"/>
                  </a:cubicBezTo>
                  <a:lnTo>
                    <a:pt x="175" y="667"/>
                  </a:lnTo>
                  <a:close/>
                  <a:moveTo>
                    <a:pt x="74" y="466"/>
                  </a:moveTo>
                  <a:cubicBezTo>
                    <a:pt x="72" y="462"/>
                    <a:pt x="72" y="462"/>
                    <a:pt x="72" y="462"/>
                  </a:cubicBezTo>
                  <a:cubicBezTo>
                    <a:pt x="72" y="462"/>
                    <a:pt x="69" y="464"/>
                    <a:pt x="68" y="464"/>
                  </a:cubicBezTo>
                  <a:cubicBezTo>
                    <a:pt x="66" y="464"/>
                    <a:pt x="67" y="461"/>
                    <a:pt x="67" y="461"/>
                  </a:cubicBezTo>
                  <a:cubicBezTo>
                    <a:pt x="66" y="459"/>
                    <a:pt x="66" y="459"/>
                    <a:pt x="66" y="459"/>
                  </a:cubicBezTo>
                  <a:cubicBezTo>
                    <a:pt x="62" y="461"/>
                    <a:pt x="62" y="461"/>
                    <a:pt x="62" y="461"/>
                  </a:cubicBezTo>
                  <a:cubicBezTo>
                    <a:pt x="66" y="468"/>
                    <a:pt x="66" y="468"/>
                    <a:pt x="66" y="468"/>
                  </a:cubicBezTo>
                  <a:cubicBezTo>
                    <a:pt x="71" y="469"/>
                    <a:pt x="74" y="466"/>
                    <a:pt x="74" y="466"/>
                  </a:cubicBezTo>
                  <a:close/>
                  <a:moveTo>
                    <a:pt x="72" y="456"/>
                  </a:moveTo>
                  <a:cubicBezTo>
                    <a:pt x="67" y="457"/>
                    <a:pt x="67" y="457"/>
                    <a:pt x="67" y="457"/>
                  </a:cubicBezTo>
                  <a:cubicBezTo>
                    <a:pt x="70" y="460"/>
                    <a:pt x="70" y="460"/>
                    <a:pt x="70" y="460"/>
                  </a:cubicBezTo>
                  <a:lnTo>
                    <a:pt x="72" y="456"/>
                  </a:lnTo>
                  <a:close/>
                  <a:moveTo>
                    <a:pt x="93" y="452"/>
                  </a:moveTo>
                  <a:cubicBezTo>
                    <a:pt x="90" y="456"/>
                    <a:pt x="90" y="456"/>
                    <a:pt x="90" y="456"/>
                  </a:cubicBezTo>
                  <a:cubicBezTo>
                    <a:pt x="94" y="456"/>
                    <a:pt x="94" y="456"/>
                    <a:pt x="94" y="456"/>
                  </a:cubicBezTo>
                  <a:cubicBezTo>
                    <a:pt x="97" y="454"/>
                    <a:pt x="97" y="454"/>
                    <a:pt x="97" y="454"/>
                  </a:cubicBezTo>
                  <a:lnTo>
                    <a:pt x="93" y="452"/>
                  </a:lnTo>
                  <a:close/>
                  <a:moveTo>
                    <a:pt x="157" y="329"/>
                  </a:moveTo>
                  <a:cubicBezTo>
                    <a:pt x="153" y="331"/>
                    <a:pt x="153" y="331"/>
                    <a:pt x="153" y="331"/>
                  </a:cubicBezTo>
                  <a:cubicBezTo>
                    <a:pt x="152" y="328"/>
                    <a:pt x="152" y="328"/>
                    <a:pt x="152" y="328"/>
                  </a:cubicBezTo>
                  <a:cubicBezTo>
                    <a:pt x="145" y="331"/>
                    <a:pt x="145" y="331"/>
                    <a:pt x="145" y="331"/>
                  </a:cubicBezTo>
                  <a:cubicBezTo>
                    <a:pt x="145" y="335"/>
                    <a:pt x="145" y="335"/>
                    <a:pt x="145" y="335"/>
                  </a:cubicBezTo>
                  <a:cubicBezTo>
                    <a:pt x="145" y="336"/>
                    <a:pt x="147" y="338"/>
                    <a:pt x="147" y="338"/>
                  </a:cubicBezTo>
                  <a:cubicBezTo>
                    <a:pt x="153" y="336"/>
                    <a:pt x="153" y="336"/>
                    <a:pt x="153" y="336"/>
                  </a:cubicBezTo>
                  <a:cubicBezTo>
                    <a:pt x="152" y="332"/>
                    <a:pt x="152" y="332"/>
                    <a:pt x="152" y="332"/>
                  </a:cubicBezTo>
                  <a:cubicBezTo>
                    <a:pt x="157" y="331"/>
                    <a:pt x="157" y="331"/>
                    <a:pt x="157" y="331"/>
                  </a:cubicBezTo>
                  <a:lnTo>
                    <a:pt x="157" y="329"/>
                  </a:lnTo>
                  <a:close/>
                  <a:moveTo>
                    <a:pt x="244" y="634"/>
                  </a:moveTo>
                  <a:cubicBezTo>
                    <a:pt x="247" y="630"/>
                    <a:pt x="247" y="630"/>
                    <a:pt x="247" y="630"/>
                  </a:cubicBezTo>
                  <a:cubicBezTo>
                    <a:pt x="243" y="631"/>
                    <a:pt x="243" y="631"/>
                    <a:pt x="243" y="631"/>
                  </a:cubicBezTo>
                  <a:lnTo>
                    <a:pt x="244" y="634"/>
                  </a:lnTo>
                  <a:close/>
                  <a:moveTo>
                    <a:pt x="260" y="618"/>
                  </a:moveTo>
                  <a:cubicBezTo>
                    <a:pt x="265" y="619"/>
                    <a:pt x="265" y="619"/>
                    <a:pt x="265" y="619"/>
                  </a:cubicBezTo>
                  <a:cubicBezTo>
                    <a:pt x="263" y="616"/>
                    <a:pt x="263" y="616"/>
                    <a:pt x="263" y="616"/>
                  </a:cubicBezTo>
                  <a:lnTo>
                    <a:pt x="260" y="618"/>
                  </a:lnTo>
                  <a:close/>
                  <a:moveTo>
                    <a:pt x="265" y="614"/>
                  </a:moveTo>
                  <a:cubicBezTo>
                    <a:pt x="267" y="617"/>
                    <a:pt x="267" y="617"/>
                    <a:pt x="267" y="617"/>
                  </a:cubicBezTo>
                  <a:cubicBezTo>
                    <a:pt x="271" y="615"/>
                    <a:pt x="271" y="615"/>
                    <a:pt x="271" y="615"/>
                  </a:cubicBezTo>
                  <a:cubicBezTo>
                    <a:pt x="270" y="613"/>
                    <a:pt x="270" y="613"/>
                    <a:pt x="270" y="613"/>
                  </a:cubicBezTo>
                  <a:lnTo>
                    <a:pt x="265" y="614"/>
                  </a:ln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6209" name="Freeform 200"/>
            <p:cNvSpPr>
              <a:spLocks/>
            </p:cNvSpPr>
            <p:nvPr/>
          </p:nvSpPr>
          <p:spPr bwMode="auto">
            <a:xfrm>
              <a:off x="3828" y="3004"/>
              <a:ext cx="403" cy="293"/>
            </a:xfrm>
            <a:custGeom>
              <a:avLst/>
              <a:gdLst>
                <a:gd name="T0" fmla="*/ 802073 w 300"/>
                <a:gd name="T1" fmla="*/ 38924 h 219"/>
                <a:gd name="T2" fmla="*/ 756849 w 300"/>
                <a:gd name="T3" fmla="*/ 7076 h 219"/>
                <a:gd name="T4" fmla="*/ 715805 w 300"/>
                <a:gd name="T5" fmla="*/ 7076 h 219"/>
                <a:gd name="T6" fmla="*/ 631024 w 300"/>
                <a:gd name="T7" fmla="*/ 7076 h 219"/>
                <a:gd name="T8" fmla="*/ 494142 w 300"/>
                <a:gd name="T9" fmla="*/ 85850 h 219"/>
                <a:gd name="T10" fmla="*/ 395980 w 300"/>
                <a:gd name="T11" fmla="*/ 124711 h 219"/>
                <a:gd name="T12" fmla="*/ 358262 w 300"/>
                <a:gd name="T13" fmla="*/ 124711 h 219"/>
                <a:gd name="T14" fmla="*/ 294774 w 300"/>
                <a:gd name="T15" fmla="*/ 130029 h 219"/>
                <a:gd name="T16" fmla="*/ 196069 w 300"/>
                <a:gd name="T17" fmla="*/ 143115 h 219"/>
                <a:gd name="T18" fmla="*/ 149428 w 300"/>
                <a:gd name="T19" fmla="*/ 132188 h 219"/>
                <a:gd name="T20" fmla="*/ 64976 w 300"/>
                <a:gd name="T21" fmla="*/ 137479 h 219"/>
                <a:gd name="T22" fmla="*/ 64976 w 300"/>
                <a:gd name="T23" fmla="*/ 103165 h 219"/>
                <a:gd name="T24" fmla="*/ 23636 w 300"/>
                <a:gd name="T25" fmla="*/ 102087 h 219"/>
                <a:gd name="T26" fmla="*/ 5813 w 300"/>
                <a:gd name="T27" fmla="*/ 130029 h 219"/>
                <a:gd name="T28" fmla="*/ 23636 w 300"/>
                <a:gd name="T29" fmla="*/ 191473 h 219"/>
                <a:gd name="T30" fmla="*/ 76968 w 300"/>
                <a:gd name="T31" fmla="*/ 230128 h 219"/>
                <a:gd name="T32" fmla="*/ 83179 w 300"/>
                <a:gd name="T33" fmla="*/ 299702 h 219"/>
                <a:gd name="T34" fmla="*/ 45888 w 300"/>
                <a:gd name="T35" fmla="*/ 320543 h 219"/>
                <a:gd name="T36" fmla="*/ 49777 w 300"/>
                <a:gd name="T37" fmla="*/ 342732 h 219"/>
                <a:gd name="T38" fmla="*/ 61643 w 300"/>
                <a:gd name="T39" fmla="*/ 384807 h 219"/>
                <a:gd name="T40" fmla="*/ 64976 w 300"/>
                <a:gd name="T41" fmla="*/ 428953 h 219"/>
                <a:gd name="T42" fmla="*/ 120665 w 300"/>
                <a:gd name="T43" fmla="*/ 447303 h 219"/>
                <a:gd name="T44" fmla="*/ 150100 w 300"/>
                <a:gd name="T45" fmla="*/ 492359 h 219"/>
                <a:gd name="T46" fmla="*/ 152360 w 300"/>
                <a:gd name="T47" fmla="*/ 566750 h 219"/>
                <a:gd name="T48" fmla="*/ 196069 w 300"/>
                <a:gd name="T49" fmla="*/ 551112 h 219"/>
                <a:gd name="T50" fmla="*/ 217745 w 300"/>
                <a:gd name="T51" fmla="*/ 545400 h 219"/>
                <a:gd name="T52" fmla="*/ 257774 w 300"/>
                <a:gd name="T53" fmla="*/ 538625 h 219"/>
                <a:gd name="T54" fmla="*/ 286243 w 300"/>
                <a:gd name="T55" fmla="*/ 522392 h 219"/>
                <a:gd name="T56" fmla="*/ 306163 w 300"/>
                <a:gd name="T57" fmla="*/ 521492 h 219"/>
                <a:gd name="T58" fmla="*/ 320844 w 300"/>
                <a:gd name="T59" fmla="*/ 509294 h 219"/>
                <a:gd name="T60" fmla="*/ 344487 w 300"/>
                <a:gd name="T61" fmla="*/ 509861 h 219"/>
                <a:gd name="T62" fmla="*/ 388141 w 300"/>
                <a:gd name="T63" fmla="*/ 514549 h 219"/>
                <a:gd name="T64" fmla="*/ 413661 w 300"/>
                <a:gd name="T65" fmla="*/ 527056 h 219"/>
                <a:gd name="T66" fmla="*/ 471517 w 300"/>
                <a:gd name="T67" fmla="*/ 522392 h 219"/>
                <a:gd name="T68" fmla="*/ 555685 w 300"/>
                <a:gd name="T69" fmla="*/ 504935 h 219"/>
                <a:gd name="T70" fmla="*/ 602873 w 300"/>
                <a:gd name="T71" fmla="*/ 480689 h 219"/>
                <a:gd name="T72" fmla="*/ 621642 w 300"/>
                <a:gd name="T73" fmla="*/ 428854 h 219"/>
                <a:gd name="T74" fmla="*/ 649422 w 300"/>
                <a:gd name="T75" fmla="*/ 406044 h 219"/>
                <a:gd name="T76" fmla="*/ 690757 w 300"/>
                <a:gd name="T77" fmla="*/ 370616 h 219"/>
                <a:gd name="T78" fmla="*/ 722110 w 300"/>
                <a:gd name="T79" fmla="*/ 351786 h 219"/>
                <a:gd name="T80" fmla="*/ 775222 w 300"/>
                <a:gd name="T81" fmla="*/ 360860 h 219"/>
                <a:gd name="T82" fmla="*/ 822374 w 300"/>
                <a:gd name="T83" fmla="*/ 359286 h 219"/>
                <a:gd name="T84" fmla="*/ 833286 w 300"/>
                <a:gd name="T85" fmla="*/ 343792 h 219"/>
                <a:gd name="T86" fmla="*/ 822003 w 300"/>
                <a:gd name="T87" fmla="*/ 313740 h 219"/>
                <a:gd name="T88" fmla="*/ 798043 w 300"/>
                <a:gd name="T89" fmla="*/ 287620 h 219"/>
                <a:gd name="T90" fmla="*/ 764659 w 300"/>
                <a:gd name="T91" fmla="*/ 279171 h 219"/>
                <a:gd name="T92" fmla="*/ 750671 w 300"/>
                <a:gd name="T93" fmla="*/ 253647 h 219"/>
                <a:gd name="T94" fmla="*/ 775222 w 300"/>
                <a:gd name="T95" fmla="*/ 227743 h 219"/>
                <a:gd name="T96" fmla="*/ 789187 w 300"/>
                <a:gd name="T97" fmla="*/ 189586 h 219"/>
                <a:gd name="T98" fmla="*/ 764659 w 300"/>
                <a:gd name="T99" fmla="*/ 144714 h 219"/>
                <a:gd name="T100" fmla="*/ 806579 w 300"/>
                <a:gd name="T101" fmla="*/ 103165 h 219"/>
                <a:gd name="T102" fmla="*/ 866844 w 300"/>
                <a:gd name="T103" fmla="*/ 67965 h 219"/>
                <a:gd name="T104" fmla="*/ 850874 w 300"/>
                <a:gd name="T105" fmla="*/ 35849 h 21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00"/>
                <a:gd name="T160" fmla="*/ 0 h 219"/>
                <a:gd name="T161" fmla="*/ 300 w 300"/>
                <a:gd name="T162" fmla="*/ 219 h 21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00" h="219">
                  <a:moveTo>
                    <a:pt x="294" y="14"/>
                  </a:moveTo>
                  <a:cubicBezTo>
                    <a:pt x="294" y="14"/>
                    <a:pt x="282" y="16"/>
                    <a:pt x="278" y="15"/>
                  </a:cubicBezTo>
                  <a:cubicBezTo>
                    <a:pt x="274" y="15"/>
                    <a:pt x="266" y="13"/>
                    <a:pt x="266" y="13"/>
                  </a:cubicBezTo>
                  <a:cubicBezTo>
                    <a:pt x="262" y="3"/>
                    <a:pt x="262" y="3"/>
                    <a:pt x="262" y="3"/>
                  </a:cubicBezTo>
                  <a:cubicBezTo>
                    <a:pt x="262" y="3"/>
                    <a:pt x="256" y="10"/>
                    <a:pt x="253" y="9"/>
                  </a:cubicBezTo>
                  <a:cubicBezTo>
                    <a:pt x="250" y="8"/>
                    <a:pt x="250" y="3"/>
                    <a:pt x="248" y="3"/>
                  </a:cubicBezTo>
                  <a:cubicBezTo>
                    <a:pt x="246" y="3"/>
                    <a:pt x="240" y="10"/>
                    <a:pt x="236" y="9"/>
                  </a:cubicBezTo>
                  <a:cubicBezTo>
                    <a:pt x="232" y="8"/>
                    <a:pt x="226" y="0"/>
                    <a:pt x="218" y="3"/>
                  </a:cubicBezTo>
                  <a:cubicBezTo>
                    <a:pt x="209" y="6"/>
                    <a:pt x="194" y="15"/>
                    <a:pt x="189" y="16"/>
                  </a:cubicBezTo>
                  <a:cubicBezTo>
                    <a:pt x="183" y="17"/>
                    <a:pt x="175" y="27"/>
                    <a:pt x="171" y="33"/>
                  </a:cubicBezTo>
                  <a:cubicBezTo>
                    <a:pt x="167" y="39"/>
                    <a:pt x="164" y="47"/>
                    <a:pt x="152" y="50"/>
                  </a:cubicBezTo>
                  <a:cubicBezTo>
                    <a:pt x="139" y="53"/>
                    <a:pt x="137" y="48"/>
                    <a:pt x="137" y="48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24" y="48"/>
                    <a:pt x="124" y="48"/>
                    <a:pt x="124" y="48"/>
                  </a:cubicBezTo>
                  <a:cubicBezTo>
                    <a:pt x="124" y="48"/>
                    <a:pt x="115" y="53"/>
                    <a:pt x="110" y="51"/>
                  </a:cubicBezTo>
                  <a:cubicBezTo>
                    <a:pt x="107" y="51"/>
                    <a:pt x="106" y="49"/>
                    <a:pt x="102" y="50"/>
                  </a:cubicBezTo>
                  <a:cubicBezTo>
                    <a:pt x="99" y="53"/>
                    <a:pt x="98" y="58"/>
                    <a:pt x="87" y="59"/>
                  </a:cubicBezTo>
                  <a:cubicBezTo>
                    <a:pt x="77" y="60"/>
                    <a:pt x="68" y="55"/>
                    <a:pt x="68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5"/>
                    <a:pt x="54" y="51"/>
                    <a:pt x="51" y="51"/>
                  </a:cubicBezTo>
                  <a:cubicBezTo>
                    <a:pt x="47" y="51"/>
                    <a:pt x="37" y="60"/>
                    <a:pt x="32" y="59"/>
                  </a:cubicBezTo>
                  <a:cubicBezTo>
                    <a:pt x="26" y="59"/>
                    <a:pt x="22" y="58"/>
                    <a:pt x="22" y="53"/>
                  </a:cubicBezTo>
                  <a:cubicBezTo>
                    <a:pt x="23" y="47"/>
                    <a:pt x="30" y="48"/>
                    <a:pt x="29" y="43"/>
                  </a:cubicBezTo>
                  <a:cubicBezTo>
                    <a:pt x="29" y="39"/>
                    <a:pt x="26" y="41"/>
                    <a:pt x="22" y="40"/>
                  </a:cubicBezTo>
                  <a:cubicBezTo>
                    <a:pt x="20" y="40"/>
                    <a:pt x="14" y="37"/>
                    <a:pt x="10" y="35"/>
                  </a:cubicBezTo>
                  <a:cubicBezTo>
                    <a:pt x="9" y="38"/>
                    <a:pt x="8" y="39"/>
                    <a:pt x="8" y="39"/>
                  </a:cubicBezTo>
                  <a:cubicBezTo>
                    <a:pt x="8" y="39"/>
                    <a:pt x="9" y="44"/>
                    <a:pt x="7" y="47"/>
                  </a:cubicBezTo>
                  <a:cubicBezTo>
                    <a:pt x="5" y="49"/>
                    <a:pt x="2" y="50"/>
                    <a:pt x="2" y="5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11" y="83"/>
                    <a:pt x="23" y="86"/>
                    <a:pt x="27" y="89"/>
                  </a:cubicBezTo>
                  <a:cubicBezTo>
                    <a:pt x="33" y="92"/>
                    <a:pt x="38" y="101"/>
                    <a:pt x="38" y="101"/>
                  </a:cubicBezTo>
                  <a:cubicBezTo>
                    <a:pt x="29" y="116"/>
                    <a:pt x="29" y="116"/>
                    <a:pt x="29" y="116"/>
                  </a:cubicBezTo>
                  <a:cubicBezTo>
                    <a:pt x="29" y="116"/>
                    <a:pt x="28" y="120"/>
                    <a:pt x="26" y="121"/>
                  </a:cubicBezTo>
                  <a:cubicBezTo>
                    <a:pt x="23" y="122"/>
                    <a:pt x="19" y="120"/>
                    <a:pt x="16" y="123"/>
                  </a:cubicBezTo>
                  <a:cubicBezTo>
                    <a:pt x="11" y="126"/>
                    <a:pt x="11" y="130"/>
                    <a:pt x="11" y="130"/>
                  </a:cubicBezTo>
                  <a:cubicBezTo>
                    <a:pt x="17" y="132"/>
                    <a:pt x="17" y="132"/>
                    <a:pt x="17" y="132"/>
                  </a:cubicBezTo>
                  <a:cubicBezTo>
                    <a:pt x="13" y="141"/>
                    <a:pt x="13" y="141"/>
                    <a:pt x="13" y="141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13" y="160"/>
                    <a:pt x="13" y="160"/>
                    <a:pt x="13" y="160"/>
                  </a:cubicBezTo>
                  <a:cubicBezTo>
                    <a:pt x="13" y="160"/>
                    <a:pt x="20" y="164"/>
                    <a:pt x="22" y="166"/>
                  </a:cubicBezTo>
                  <a:cubicBezTo>
                    <a:pt x="24" y="169"/>
                    <a:pt x="27" y="174"/>
                    <a:pt x="32" y="173"/>
                  </a:cubicBezTo>
                  <a:cubicBezTo>
                    <a:pt x="42" y="173"/>
                    <a:pt x="42" y="173"/>
                    <a:pt x="42" y="173"/>
                  </a:cubicBezTo>
                  <a:cubicBezTo>
                    <a:pt x="43" y="186"/>
                    <a:pt x="43" y="186"/>
                    <a:pt x="43" y="186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49" y="199"/>
                    <a:pt x="49" y="199"/>
                    <a:pt x="49" y="199"/>
                  </a:cubicBezTo>
                  <a:cubicBezTo>
                    <a:pt x="53" y="219"/>
                    <a:pt x="53" y="219"/>
                    <a:pt x="53" y="219"/>
                  </a:cubicBezTo>
                  <a:cubicBezTo>
                    <a:pt x="63" y="218"/>
                    <a:pt x="63" y="218"/>
                    <a:pt x="63" y="218"/>
                  </a:cubicBezTo>
                  <a:cubicBezTo>
                    <a:pt x="68" y="213"/>
                    <a:pt x="68" y="213"/>
                    <a:pt x="68" y="213"/>
                  </a:cubicBezTo>
                  <a:cubicBezTo>
                    <a:pt x="73" y="215"/>
                    <a:pt x="73" y="215"/>
                    <a:pt x="73" y="215"/>
                  </a:cubicBezTo>
                  <a:cubicBezTo>
                    <a:pt x="75" y="211"/>
                    <a:pt x="75" y="211"/>
                    <a:pt x="75" y="211"/>
                  </a:cubicBezTo>
                  <a:cubicBezTo>
                    <a:pt x="87" y="211"/>
                    <a:pt x="87" y="211"/>
                    <a:pt x="87" y="211"/>
                  </a:cubicBezTo>
                  <a:cubicBezTo>
                    <a:pt x="89" y="208"/>
                    <a:pt x="89" y="208"/>
                    <a:pt x="89" y="208"/>
                  </a:cubicBezTo>
                  <a:cubicBezTo>
                    <a:pt x="92" y="207"/>
                    <a:pt x="92" y="207"/>
                    <a:pt x="92" y="207"/>
                  </a:cubicBezTo>
                  <a:cubicBezTo>
                    <a:pt x="99" y="202"/>
                    <a:pt x="99" y="202"/>
                    <a:pt x="99" y="202"/>
                  </a:cubicBezTo>
                  <a:cubicBezTo>
                    <a:pt x="101" y="205"/>
                    <a:pt x="101" y="205"/>
                    <a:pt x="101" y="205"/>
                  </a:cubicBezTo>
                  <a:cubicBezTo>
                    <a:pt x="106" y="201"/>
                    <a:pt x="106" y="201"/>
                    <a:pt x="106" y="201"/>
                  </a:cubicBezTo>
                  <a:cubicBezTo>
                    <a:pt x="105" y="196"/>
                    <a:pt x="105" y="196"/>
                    <a:pt x="105" y="196"/>
                  </a:cubicBezTo>
                  <a:cubicBezTo>
                    <a:pt x="111" y="196"/>
                    <a:pt x="111" y="196"/>
                    <a:pt x="111" y="196"/>
                  </a:cubicBezTo>
                  <a:cubicBezTo>
                    <a:pt x="114" y="192"/>
                    <a:pt x="114" y="192"/>
                    <a:pt x="114" y="192"/>
                  </a:cubicBezTo>
                  <a:cubicBezTo>
                    <a:pt x="114" y="192"/>
                    <a:pt x="117" y="198"/>
                    <a:pt x="119" y="197"/>
                  </a:cubicBezTo>
                  <a:cubicBezTo>
                    <a:pt x="121" y="195"/>
                    <a:pt x="128" y="191"/>
                    <a:pt x="128" y="191"/>
                  </a:cubicBezTo>
                  <a:cubicBezTo>
                    <a:pt x="134" y="198"/>
                    <a:pt x="134" y="198"/>
                    <a:pt x="134" y="198"/>
                  </a:cubicBezTo>
                  <a:cubicBezTo>
                    <a:pt x="138" y="197"/>
                    <a:pt x="138" y="197"/>
                    <a:pt x="138" y="197"/>
                  </a:cubicBezTo>
                  <a:cubicBezTo>
                    <a:pt x="143" y="203"/>
                    <a:pt x="143" y="203"/>
                    <a:pt x="143" y="203"/>
                  </a:cubicBezTo>
                  <a:cubicBezTo>
                    <a:pt x="149" y="198"/>
                    <a:pt x="149" y="198"/>
                    <a:pt x="149" y="198"/>
                  </a:cubicBezTo>
                  <a:cubicBezTo>
                    <a:pt x="163" y="202"/>
                    <a:pt x="163" y="202"/>
                    <a:pt x="163" y="202"/>
                  </a:cubicBezTo>
                  <a:cubicBezTo>
                    <a:pt x="163" y="202"/>
                    <a:pt x="166" y="207"/>
                    <a:pt x="168" y="206"/>
                  </a:cubicBezTo>
                  <a:cubicBezTo>
                    <a:pt x="169" y="206"/>
                    <a:pt x="192" y="195"/>
                    <a:pt x="192" y="195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99" y="196"/>
                    <a:pt x="208" y="192"/>
                    <a:pt x="209" y="185"/>
                  </a:cubicBezTo>
                  <a:cubicBezTo>
                    <a:pt x="209" y="176"/>
                    <a:pt x="199" y="171"/>
                    <a:pt x="201" y="168"/>
                  </a:cubicBezTo>
                  <a:cubicBezTo>
                    <a:pt x="204" y="166"/>
                    <a:pt x="215" y="165"/>
                    <a:pt x="215" y="165"/>
                  </a:cubicBezTo>
                  <a:cubicBezTo>
                    <a:pt x="215" y="165"/>
                    <a:pt x="213" y="160"/>
                    <a:pt x="216" y="158"/>
                  </a:cubicBezTo>
                  <a:cubicBezTo>
                    <a:pt x="218" y="156"/>
                    <a:pt x="223" y="159"/>
                    <a:pt x="225" y="156"/>
                  </a:cubicBezTo>
                  <a:cubicBezTo>
                    <a:pt x="226" y="152"/>
                    <a:pt x="221" y="148"/>
                    <a:pt x="224" y="145"/>
                  </a:cubicBezTo>
                  <a:cubicBezTo>
                    <a:pt x="229" y="144"/>
                    <a:pt x="235" y="148"/>
                    <a:pt x="239" y="143"/>
                  </a:cubicBezTo>
                  <a:cubicBezTo>
                    <a:pt x="245" y="139"/>
                    <a:pt x="245" y="136"/>
                    <a:pt x="247" y="134"/>
                  </a:cubicBezTo>
                  <a:cubicBezTo>
                    <a:pt x="249" y="133"/>
                    <a:pt x="250" y="136"/>
                    <a:pt x="250" y="136"/>
                  </a:cubicBezTo>
                  <a:cubicBezTo>
                    <a:pt x="250" y="136"/>
                    <a:pt x="252" y="130"/>
                    <a:pt x="256" y="130"/>
                  </a:cubicBezTo>
                  <a:cubicBezTo>
                    <a:pt x="259" y="132"/>
                    <a:pt x="264" y="138"/>
                    <a:pt x="268" y="139"/>
                  </a:cubicBezTo>
                  <a:cubicBezTo>
                    <a:pt x="273" y="139"/>
                    <a:pt x="278" y="135"/>
                    <a:pt x="278" y="135"/>
                  </a:cubicBezTo>
                  <a:cubicBezTo>
                    <a:pt x="285" y="138"/>
                    <a:pt x="285" y="138"/>
                    <a:pt x="285" y="138"/>
                  </a:cubicBezTo>
                  <a:cubicBezTo>
                    <a:pt x="285" y="133"/>
                    <a:pt x="285" y="133"/>
                    <a:pt x="285" y="133"/>
                  </a:cubicBezTo>
                  <a:cubicBezTo>
                    <a:pt x="288" y="133"/>
                    <a:pt x="288" y="133"/>
                    <a:pt x="288" y="133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84" y="121"/>
                    <a:pt x="284" y="121"/>
                    <a:pt x="284" y="121"/>
                  </a:cubicBezTo>
                  <a:cubicBezTo>
                    <a:pt x="278" y="117"/>
                    <a:pt x="278" y="117"/>
                    <a:pt x="278" y="117"/>
                  </a:cubicBezTo>
                  <a:cubicBezTo>
                    <a:pt x="276" y="111"/>
                    <a:pt x="276" y="111"/>
                    <a:pt x="276" y="111"/>
                  </a:cubicBezTo>
                  <a:cubicBezTo>
                    <a:pt x="267" y="103"/>
                    <a:pt x="267" y="103"/>
                    <a:pt x="267" y="103"/>
                  </a:cubicBezTo>
                  <a:cubicBezTo>
                    <a:pt x="267" y="103"/>
                    <a:pt x="266" y="106"/>
                    <a:pt x="264" y="108"/>
                  </a:cubicBezTo>
                  <a:cubicBezTo>
                    <a:pt x="262" y="110"/>
                    <a:pt x="256" y="108"/>
                    <a:pt x="256" y="108"/>
                  </a:cubicBezTo>
                  <a:cubicBezTo>
                    <a:pt x="260" y="98"/>
                    <a:pt x="260" y="98"/>
                    <a:pt x="260" y="98"/>
                  </a:cubicBezTo>
                  <a:cubicBezTo>
                    <a:pt x="268" y="97"/>
                    <a:pt x="268" y="97"/>
                    <a:pt x="268" y="97"/>
                  </a:cubicBezTo>
                  <a:cubicBezTo>
                    <a:pt x="268" y="88"/>
                    <a:pt x="268" y="88"/>
                    <a:pt x="268" y="88"/>
                  </a:cubicBezTo>
                  <a:cubicBezTo>
                    <a:pt x="278" y="85"/>
                    <a:pt x="278" y="85"/>
                    <a:pt x="278" y="85"/>
                  </a:cubicBezTo>
                  <a:cubicBezTo>
                    <a:pt x="278" y="85"/>
                    <a:pt x="274" y="80"/>
                    <a:pt x="273" y="73"/>
                  </a:cubicBezTo>
                  <a:cubicBezTo>
                    <a:pt x="273" y="66"/>
                    <a:pt x="272" y="56"/>
                    <a:pt x="272" y="56"/>
                  </a:cubicBezTo>
                  <a:cubicBezTo>
                    <a:pt x="264" y="56"/>
                    <a:pt x="264" y="56"/>
                    <a:pt x="264" y="56"/>
                  </a:cubicBezTo>
                  <a:cubicBezTo>
                    <a:pt x="264" y="56"/>
                    <a:pt x="274" y="54"/>
                    <a:pt x="275" y="51"/>
                  </a:cubicBezTo>
                  <a:cubicBezTo>
                    <a:pt x="276" y="49"/>
                    <a:pt x="271" y="44"/>
                    <a:pt x="279" y="40"/>
                  </a:cubicBezTo>
                  <a:cubicBezTo>
                    <a:pt x="286" y="34"/>
                    <a:pt x="294" y="38"/>
                    <a:pt x="294" y="38"/>
                  </a:cubicBezTo>
                  <a:cubicBezTo>
                    <a:pt x="300" y="26"/>
                    <a:pt x="300" y="26"/>
                    <a:pt x="300" y="26"/>
                  </a:cubicBezTo>
                  <a:cubicBezTo>
                    <a:pt x="300" y="26"/>
                    <a:pt x="297" y="23"/>
                    <a:pt x="296" y="19"/>
                  </a:cubicBezTo>
                  <a:cubicBezTo>
                    <a:pt x="295" y="17"/>
                    <a:pt x="294" y="14"/>
                    <a:pt x="294" y="14"/>
                  </a:cubicBez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6210" name="Freeform 201"/>
            <p:cNvSpPr>
              <a:spLocks noEditPoints="1"/>
            </p:cNvSpPr>
            <p:nvPr/>
          </p:nvSpPr>
          <p:spPr bwMode="auto">
            <a:xfrm>
              <a:off x="3691" y="3225"/>
              <a:ext cx="647" cy="606"/>
            </a:xfrm>
            <a:custGeom>
              <a:avLst/>
              <a:gdLst>
                <a:gd name="T0" fmla="*/ 476497 w 482"/>
                <a:gd name="T1" fmla="*/ 587182 h 452"/>
                <a:gd name="T2" fmla="*/ 762743 w 482"/>
                <a:gd name="T3" fmla="*/ 667619 h 452"/>
                <a:gd name="T4" fmla="*/ 476497 w 482"/>
                <a:gd name="T5" fmla="*/ 517940 h 452"/>
                <a:gd name="T6" fmla="*/ 441169 w 482"/>
                <a:gd name="T7" fmla="*/ 403408 h 452"/>
                <a:gd name="T8" fmla="*/ 455334 w 482"/>
                <a:gd name="T9" fmla="*/ 311619 h 452"/>
                <a:gd name="T10" fmla="*/ 548103 w 482"/>
                <a:gd name="T11" fmla="*/ 321209 h 452"/>
                <a:gd name="T12" fmla="*/ 670194 w 482"/>
                <a:gd name="T13" fmla="*/ 327578 h 452"/>
                <a:gd name="T14" fmla="*/ 646792 w 482"/>
                <a:gd name="T15" fmla="*/ 200182 h 452"/>
                <a:gd name="T16" fmla="*/ 790319 w 482"/>
                <a:gd name="T17" fmla="*/ 160303 h 452"/>
                <a:gd name="T18" fmla="*/ 899617 w 482"/>
                <a:gd name="T19" fmla="*/ 0 h 452"/>
                <a:gd name="T20" fmla="*/ 652457 w 482"/>
                <a:gd name="T21" fmla="*/ 71937 h 452"/>
                <a:gd name="T22" fmla="*/ 501711 w 482"/>
                <a:gd name="T23" fmla="*/ 126401 h 452"/>
                <a:gd name="T24" fmla="*/ 313908 w 482"/>
                <a:gd name="T25" fmla="*/ 193526 h 452"/>
                <a:gd name="T26" fmla="*/ 156022 w 482"/>
                <a:gd name="T27" fmla="*/ 361529 h 452"/>
                <a:gd name="T28" fmla="*/ 81894 w 482"/>
                <a:gd name="T29" fmla="*/ 497960 h 452"/>
                <a:gd name="T30" fmla="*/ 166539 w 482"/>
                <a:gd name="T31" fmla="*/ 630328 h 452"/>
                <a:gd name="T32" fmla="*/ 321064 w 482"/>
                <a:gd name="T33" fmla="*/ 699843 h 452"/>
                <a:gd name="T34" fmla="*/ 486065 w 482"/>
                <a:gd name="T35" fmla="*/ 671082 h 452"/>
                <a:gd name="T36" fmla="*/ 328661 w 482"/>
                <a:gd name="T37" fmla="*/ 732028 h 452"/>
                <a:gd name="T38" fmla="*/ 407649 w 482"/>
                <a:gd name="T39" fmla="*/ 967208 h 452"/>
                <a:gd name="T40" fmla="*/ 578874 w 482"/>
                <a:gd name="T41" fmla="*/ 967208 h 452"/>
                <a:gd name="T42" fmla="*/ 611206 w 482"/>
                <a:gd name="T43" fmla="*/ 811658 h 452"/>
                <a:gd name="T44" fmla="*/ 717361 w 482"/>
                <a:gd name="T45" fmla="*/ 754852 h 452"/>
                <a:gd name="T46" fmla="*/ 808037 w 482"/>
                <a:gd name="T47" fmla="*/ 353620 h 452"/>
                <a:gd name="T48" fmla="*/ 954826 w 482"/>
                <a:gd name="T49" fmla="*/ 473391 h 452"/>
                <a:gd name="T50" fmla="*/ 605877 w 482"/>
                <a:gd name="T51" fmla="*/ 528173 h 452"/>
                <a:gd name="T52" fmla="*/ 646792 w 482"/>
                <a:gd name="T53" fmla="*/ 493112 h 452"/>
                <a:gd name="T54" fmla="*/ 759232 w 482"/>
                <a:gd name="T55" fmla="*/ 540852 h 452"/>
                <a:gd name="T56" fmla="*/ 899617 w 482"/>
                <a:gd name="T57" fmla="*/ 583504 h 452"/>
                <a:gd name="T58" fmla="*/ 810174 w 482"/>
                <a:gd name="T59" fmla="*/ 699843 h 452"/>
                <a:gd name="T60" fmla="*/ 835701 w 482"/>
                <a:gd name="T61" fmla="*/ 748442 h 452"/>
                <a:gd name="T62" fmla="*/ 880096 w 482"/>
                <a:gd name="T63" fmla="*/ 774841 h 452"/>
                <a:gd name="T64" fmla="*/ 876884 w 482"/>
                <a:gd name="T65" fmla="*/ 828877 h 452"/>
                <a:gd name="T66" fmla="*/ 801714 w 482"/>
                <a:gd name="T67" fmla="*/ 867154 h 452"/>
                <a:gd name="T68" fmla="*/ 752524 w 482"/>
                <a:gd name="T69" fmla="*/ 796456 h 452"/>
                <a:gd name="T70" fmla="*/ 996646 w 482"/>
                <a:gd name="T71" fmla="*/ 717507 h 452"/>
                <a:gd name="T72" fmla="*/ 1126235 w 482"/>
                <a:gd name="T73" fmla="*/ 674625 h 452"/>
                <a:gd name="T74" fmla="*/ 1083414 w 482"/>
                <a:gd name="T75" fmla="*/ 750976 h 452"/>
                <a:gd name="T76" fmla="*/ 1114695 w 482"/>
                <a:gd name="T77" fmla="*/ 780182 h 452"/>
                <a:gd name="T78" fmla="*/ 1190718 w 482"/>
                <a:gd name="T79" fmla="*/ 811658 h 452"/>
                <a:gd name="T80" fmla="*/ 927999 w 482"/>
                <a:gd name="T81" fmla="*/ 904475 h 452"/>
                <a:gd name="T82" fmla="*/ 1070652 w 482"/>
                <a:gd name="T83" fmla="*/ 911845 h 452"/>
                <a:gd name="T84" fmla="*/ 603561 w 482"/>
                <a:gd name="T85" fmla="*/ 761806 h 452"/>
                <a:gd name="T86" fmla="*/ 772403 w 482"/>
                <a:gd name="T87" fmla="*/ 917394 h 452"/>
                <a:gd name="T88" fmla="*/ 894781 w 482"/>
                <a:gd name="T89" fmla="*/ 910566 h 452"/>
                <a:gd name="T90" fmla="*/ 861723 w 482"/>
                <a:gd name="T91" fmla="*/ 930996 h 452"/>
                <a:gd name="T92" fmla="*/ 178302 w 482"/>
                <a:gd name="T93" fmla="*/ 797052 h 452"/>
                <a:gd name="T94" fmla="*/ 156022 w 482"/>
                <a:gd name="T95" fmla="*/ 713889 h 452"/>
                <a:gd name="T96" fmla="*/ 50951 w 482"/>
                <a:gd name="T97" fmla="*/ 521995 h 452"/>
                <a:gd name="T98" fmla="*/ 1110539 w 482"/>
                <a:gd name="T99" fmla="*/ 1136136 h 452"/>
                <a:gd name="T100" fmla="*/ 917560 w 482"/>
                <a:gd name="T101" fmla="*/ 1151459 h 452"/>
                <a:gd name="T102" fmla="*/ 780541 w 482"/>
                <a:gd name="T103" fmla="*/ 1134828 h 452"/>
                <a:gd name="T104" fmla="*/ 772403 w 482"/>
                <a:gd name="T105" fmla="*/ 1206268 h 452"/>
                <a:gd name="T106" fmla="*/ 1101291 w 482"/>
                <a:gd name="T107" fmla="*/ 1176207 h 452"/>
                <a:gd name="T108" fmla="*/ 1300047 w 482"/>
                <a:gd name="T109" fmla="*/ 965932 h 452"/>
                <a:gd name="T110" fmla="*/ 1268582 w 482"/>
                <a:gd name="T111" fmla="*/ 924045 h 452"/>
                <a:gd name="T112" fmla="*/ 1194681 w 482"/>
                <a:gd name="T113" fmla="*/ 882477 h 452"/>
                <a:gd name="T114" fmla="*/ 1238688 w 482"/>
                <a:gd name="T115" fmla="*/ 1068614 h 452"/>
                <a:gd name="T116" fmla="*/ 1189857 w 482"/>
                <a:gd name="T117" fmla="*/ 1091949 h 4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82"/>
                <a:gd name="T178" fmla="*/ 0 h 452"/>
                <a:gd name="T179" fmla="*/ 482 w 482"/>
                <a:gd name="T180" fmla="*/ 452 h 45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82" h="452">
                  <a:moveTo>
                    <a:pt x="253" y="275"/>
                  </a:moveTo>
                  <a:cubicBezTo>
                    <a:pt x="253" y="275"/>
                    <a:pt x="245" y="270"/>
                    <a:pt x="243" y="261"/>
                  </a:cubicBezTo>
                  <a:cubicBezTo>
                    <a:pt x="241" y="254"/>
                    <a:pt x="243" y="248"/>
                    <a:pt x="243" y="244"/>
                  </a:cubicBezTo>
                  <a:cubicBezTo>
                    <a:pt x="243" y="240"/>
                    <a:pt x="223" y="239"/>
                    <a:pt x="219" y="239"/>
                  </a:cubicBezTo>
                  <a:cubicBezTo>
                    <a:pt x="214" y="238"/>
                    <a:pt x="214" y="232"/>
                    <a:pt x="214" y="232"/>
                  </a:cubicBezTo>
                  <a:cubicBezTo>
                    <a:pt x="214" y="232"/>
                    <a:pt x="210" y="235"/>
                    <a:pt x="207" y="232"/>
                  </a:cubicBezTo>
                  <a:cubicBezTo>
                    <a:pt x="204" y="231"/>
                    <a:pt x="193" y="222"/>
                    <a:pt x="193" y="222"/>
                  </a:cubicBezTo>
                  <a:cubicBezTo>
                    <a:pt x="193" y="222"/>
                    <a:pt x="190" y="226"/>
                    <a:pt x="189" y="226"/>
                  </a:cubicBezTo>
                  <a:cubicBezTo>
                    <a:pt x="187" y="226"/>
                    <a:pt x="185" y="220"/>
                    <a:pt x="185" y="220"/>
                  </a:cubicBezTo>
                  <a:cubicBezTo>
                    <a:pt x="169" y="219"/>
                    <a:pt x="169" y="219"/>
                    <a:pt x="169" y="219"/>
                  </a:cubicBezTo>
                  <a:cubicBezTo>
                    <a:pt x="168" y="214"/>
                    <a:pt x="168" y="214"/>
                    <a:pt x="168" y="214"/>
                  </a:cubicBezTo>
                  <a:cubicBezTo>
                    <a:pt x="168" y="214"/>
                    <a:pt x="160" y="217"/>
                    <a:pt x="160" y="213"/>
                  </a:cubicBezTo>
                  <a:cubicBezTo>
                    <a:pt x="160" y="209"/>
                    <a:pt x="174" y="211"/>
                    <a:pt x="174" y="211"/>
                  </a:cubicBezTo>
                  <a:cubicBezTo>
                    <a:pt x="174" y="211"/>
                    <a:pt x="184" y="211"/>
                    <a:pt x="193" y="213"/>
                  </a:cubicBezTo>
                  <a:cubicBezTo>
                    <a:pt x="203" y="216"/>
                    <a:pt x="210" y="224"/>
                    <a:pt x="210" y="224"/>
                  </a:cubicBezTo>
                  <a:cubicBezTo>
                    <a:pt x="216" y="225"/>
                    <a:pt x="216" y="225"/>
                    <a:pt x="216" y="225"/>
                  </a:cubicBezTo>
                  <a:cubicBezTo>
                    <a:pt x="216" y="225"/>
                    <a:pt x="217" y="232"/>
                    <a:pt x="219" y="235"/>
                  </a:cubicBezTo>
                  <a:cubicBezTo>
                    <a:pt x="221" y="237"/>
                    <a:pt x="225" y="235"/>
                    <a:pt x="227" y="235"/>
                  </a:cubicBezTo>
                  <a:cubicBezTo>
                    <a:pt x="229" y="235"/>
                    <a:pt x="238" y="235"/>
                    <a:pt x="244" y="239"/>
                  </a:cubicBezTo>
                  <a:cubicBezTo>
                    <a:pt x="251" y="244"/>
                    <a:pt x="258" y="258"/>
                    <a:pt x="258" y="258"/>
                  </a:cubicBezTo>
                  <a:cubicBezTo>
                    <a:pt x="258" y="258"/>
                    <a:pt x="267" y="259"/>
                    <a:pt x="269" y="257"/>
                  </a:cubicBezTo>
                  <a:cubicBezTo>
                    <a:pt x="271" y="256"/>
                    <a:pt x="269" y="244"/>
                    <a:pt x="269" y="244"/>
                  </a:cubicBezTo>
                  <a:cubicBezTo>
                    <a:pt x="269" y="244"/>
                    <a:pt x="257" y="246"/>
                    <a:pt x="253" y="239"/>
                  </a:cubicBezTo>
                  <a:cubicBezTo>
                    <a:pt x="247" y="231"/>
                    <a:pt x="249" y="224"/>
                    <a:pt x="249" y="224"/>
                  </a:cubicBezTo>
                  <a:cubicBezTo>
                    <a:pt x="242" y="222"/>
                    <a:pt x="242" y="222"/>
                    <a:pt x="242" y="222"/>
                  </a:cubicBezTo>
                  <a:cubicBezTo>
                    <a:pt x="240" y="214"/>
                    <a:pt x="240" y="214"/>
                    <a:pt x="240" y="214"/>
                  </a:cubicBezTo>
                  <a:cubicBezTo>
                    <a:pt x="240" y="214"/>
                    <a:pt x="236" y="216"/>
                    <a:pt x="229" y="216"/>
                  </a:cubicBezTo>
                  <a:cubicBezTo>
                    <a:pt x="222" y="216"/>
                    <a:pt x="220" y="212"/>
                    <a:pt x="220" y="212"/>
                  </a:cubicBezTo>
                  <a:cubicBezTo>
                    <a:pt x="217" y="214"/>
                    <a:pt x="217" y="214"/>
                    <a:pt x="217" y="214"/>
                  </a:cubicBezTo>
                  <a:cubicBezTo>
                    <a:pt x="204" y="207"/>
                    <a:pt x="204" y="207"/>
                    <a:pt x="204" y="207"/>
                  </a:cubicBezTo>
                  <a:cubicBezTo>
                    <a:pt x="204" y="207"/>
                    <a:pt x="200" y="197"/>
                    <a:pt x="196" y="196"/>
                  </a:cubicBezTo>
                  <a:cubicBezTo>
                    <a:pt x="192" y="195"/>
                    <a:pt x="185" y="201"/>
                    <a:pt x="180" y="200"/>
                  </a:cubicBezTo>
                  <a:cubicBezTo>
                    <a:pt x="176" y="199"/>
                    <a:pt x="169" y="192"/>
                    <a:pt x="168" y="189"/>
                  </a:cubicBezTo>
                  <a:cubicBezTo>
                    <a:pt x="167" y="185"/>
                    <a:pt x="174" y="184"/>
                    <a:pt x="174" y="184"/>
                  </a:cubicBezTo>
                  <a:cubicBezTo>
                    <a:pt x="173" y="182"/>
                    <a:pt x="173" y="182"/>
                    <a:pt x="173" y="182"/>
                  </a:cubicBezTo>
                  <a:cubicBezTo>
                    <a:pt x="173" y="182"/>
                    <a:pt x="184" y="181"/>
                    <a:pt x="187" y="186"/>
                  </a:cubicBezTo>
                  <a:cubicBezTo>
                    <a:pt x="191" y="192"/>
                    <a:pt x="182" y="193"/>
                    <a:pt x="182" y="193"/>
                  </a:cubicBezTo>
                  <a:cubicBezTo>
                    <a:pt x="184" y="197"/>
                    <a:pt x="184" y="197"/>
                    <a:pt x="184" y="197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193" y="184"/>
                    <a:pt x="193" y="184"/>
                    <a:pt x="193" y="184"/>
                  </a:cubicBezTo>
                  <a:cubicBezTo>
                    <a:pt x="179" y="169"/>
                    <a:pt x="179" y="169"/>
                    <a:pt x="179" y="169"/>
                  </a:cubicBezTo>
                  <a:cubicBezTo>
                    <a:pt x="170" y="166"/>
                    <a:pt x="170" y="166"/>
                    <a:pt x="170" y="166"/>
                  </a:cubicBezTo>
                  <a:cubicBezTo>
                    <a:pt x="170" y="166"/>
                    <a:pt x="167" y="159"/>
                    <a:pt x="167" y="154"/>
                  </a:cubicBezTo>
                  <a:cubicBezTo>
                    <a:pt x="167" y="149"/>
                    <a:pt x="156" y="148"/>
                    <a:pt x="156" y="148"/>
                  </a:cubicBezTo>
                  <a:cubicBezTo>
                    <a:pt x="156" y="143"/>
                    <a:pt x="156" y="143"/>
                    <a:pt x="156" y="143"/>
                  </a:cubicBezTo>
                  <a:cubicBezTo>
                    <a:pt x="156" y="143"/>
                    <a:pt x="151" y="141"/>
                    <a:pt x="147" y="134"/>
                  </a:cubicBezTo>
                  <a:cubicBezTo>
                    <a:pt x="143" y="129"/>
                    <a:pt x="149" y="117"/>
                    <a:pt x="149" y="117"/>
                  </a:cubicBezTo>
                  <a:cubicBezTo>
                    <a:pt x="147" y="112"/>
                    <a:pt x="147" y="112"/>
                    <a:pt x="147" y="112"/>
                  </a:cubicBezTo>
                  <a:cubicBezTo>
                    <a:pt x="148" y="106"/>
                    <a:pt x="148" y="106"/>
                    <a:pt x="148" y="106"/>
                  </a:cubicBezTo>
                  <a:cubicBezTo>
                    <a:pt x="154" y="106"/>
                    <a:pt x="154" y="106"/>
                    <a:pt x="154" y="106"/>
                  </a:cubicBezTo>
                  <a:cubicBezTo>
                    <a:pt x="159" y="100"/>
                    <a:pt x="159" y="100"/>
                    <a:pt x="159" y="100"/>
                  </a:cubicBezTo>
                  <a:cubicBezTo>
                    <a:pt x="159" y="97"/>
                    <a:pt x="159" y="97"/>
                    <a:pt x="159" y="97"/>
                  </a:cubicBezTo>
                  <a:cubicBezTo>
                    <a:pt x="164" y="102"/>
                    <a:pt x="164" y="102"/>
                    <a:pt x="164" y="102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61" y="113"/>
                    <a:pt x="161" y="113"/>
                    <a:pt x="161" y="113"/>
                  </a:cubicBezTo>
                  <a:cubicBezTo>
                    <a:pt x="168" y="113"/>
                    <a:pt x="168" y="113"/>
                    <a:pt x="168" y="113"/>
                  </a:cubicBezTo>
                  <a:cubicBezTo>
                    <a:pt x="174" y="117"/>
                    <a:pt x="174" y="117"/>
                    <a:pt x="174" y="117"/>
                  </a:cubicBezTo>
                  <a:cubicBezTo>
                    <a:pt x="174" y="117"/>
                    <a:pt x="182" y="118"/>
                    <a:pt x="186" y="120"/>
                  </a:cubicBezTo>
                  <a:cubicBezTo>
                    <a:pt x="189" y="121"/>
                    <a:pt x="188" y="126"/>
                    <a:pt x="188" y="129"/>
                  </a:cubicBezTo>
                  <a:cubicBezTo>
                    <a:pt x="188" y="132"/>
                    <a:pt x="191" y="134"/>
                    <a:pt x="191" y="134"/>
                  </a:cubicBezTo>
                  <a:cubicBezTo>
                    <a:pt x="192" y="138"/>
                    <a:pt x="192" y="138"/>
                    <a:pt x="192" y="138"/>
                  </a:cubicBezTo>
                  <a:cubicBezTo>
                    <a:pt x="206" y="138"/>
                    <a:pt x="206" y="138"/>
                    <a:pt x="206" y="138"/>
                  </a:cubicBezTo>
                  <a:cubicBezTo>
                    <a:pt x="210" y="138"/>
                    <a:pt x="212" y="135"/>
                    <a:pt x="209" y="134"/>
                  </a:cubicBezTo>
                  <a:cubicBezTo>
                    <a:pt x="205" y="132"/>
                    <a:pt x="195" y="130"/>
                    <a:pt x="195" y="130"/>
                  </a:cubicBezTo>
                  <a:cubicBezTo>
                    <a:pt x="195" y="130"/>
                    <a:pt x="189" y="122"/>
                    <a:pt x="189" y="118"/>
                  </a:cubicBezTo>
                  <a:cubicBezTo>
                    <a:pt x="189" y="114"/>
                    <a:pt x="194" y="117"/>
                    <a:pt x="194" y="117"/>
                  </a:cubicBezTo>
                  <a:cubicBezTo>
                    <a:pt x="202" y="117"/>
                    <a:pt x="202" y="117"/>
                    <a:pt x="202" y="117"/>
                  </a:cubicBezTo>
                  <a:cubicBezTo>
                    <a:pt x="212" y="127"/>
                    <a:pt x="212" y="127"/>
                    <a:pt x="212" y="127"/>
                  </a:cubicBezTo>
                  <a:cubicBezTo>
                    <a:pt x="221" y="134"/>
                    <a:pt x="221" y="134"/>
                    <a:pt x="221" y="134"/>
                  </a:cubicBezTo>
                  <a:cubicBezTo>
                    <a:pt x="221" y="134"/>
                    <a:pt x="225" y="130"/>
                    <a:pt x="222" y="125"/>
                  </a:cubicBezTo>
                  <a:cubicBezTo>
                    <a:pt x="220" y="119"/>
                    <a:pt x="214" y="118"/>
                    <a:pt x="212" y="118"/>
                  </a:cubicBezTo>
                  <a:cubicBezTo>
                    <a:pt x="209" y="117"/>
                    <a:pt x="206" y="115"/>
                    <a:pt x="206" y="111"/>
                  </a:cubicBezTo>
                  <a:cubicBezTo>
                    <a:pt x="205" y="107"/>
                    <a:pt x="209" y="106"/>
                    <a:pt x="209" y="106"/>
                  </a:cubicBezTo>
                  <a:cubicBezTo>
                    <a:pt x="225" y="110"/>
                    <a:pt x="225" y="110"/>
                    <a:pt x="225" y="110"/>
                  </a:cubicBezTo>
                  <a:cubicBezTo>
                    <a:pt x="229" y="111"/>
                    <a:pt x="229" y="111"/>
                    <a:pt x="229" y="111"/>
                  </a:cubicBezTo>
                  <a:cubicBezTo>
                    <a:pt x="230" y="113"/>
                    <a:pt x="230" y="113"/>
                    <a:pt x="230" y="113"/>
                  </a:cubicBezTo>
                  <a:cubicBezTo>
                    <a:pt x="236" y="119"/>
                    <a:pt x="236" y="119"/>
                    <a:pt x="236" y="119"/>
                  </a:cubicBezTo>
                  <a:cubicBezTo>
                    <a:pt x="240" y="114"/>
                    <a:pt x="240" y="114"/>
                    <a:pt x="240" y="114"/>
                  </a:cubicBezTo>
                  <a:cubicBezTo>
                    <a:pt x="227" y="103"/>
                    <a:pt x="227" y="103"/>
                    <a:pt x="227" y="103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17" y="100"/>
                    <a:pt x="217" y="100"/>
                    <a:pt x="217" y="100"/>
                  </a:cubicBezTo>
                  <a:cubicBezTo>
                    <a:pt x="217" y="104"/>
                    <a:pt x="217" y="104"/>
                    <a:pt x="217" y="104"/>
                  </a:cubicBezTo>
                  <a:cubicBezTo>
                    <a:pt x="217" y="104"/>
                    <a:pt x="213" y="102"/>
                    <a:pt x="210" y="102"/>
                  </a:cubicBezTo>
                  <a:cubicBezTo>
                    <a:pt x="207" y="101"/>
                    <a:pt x="210" y="95"/>
                    <a:pt x="210" y="95"/>
                  </a:cubicBezTo>
                  <a:cubicBezTo>
                    <a:pt x="210" y="95"/>
                    <a:pt x="200" y="88"/>
                    <a:pt x="200" y="86"/>
                  </a:cubicBezTo>
                  <a:cubicBezTo>
                    <a:pt x="200" y="84"/>
                    <a:pt x="206" y="81"/>
                    <a:pt x="206" y="81"/>
                  </a:cubicBezTo>
                  <a:cubicBezTo>
                    <a:pt x="206" y="81"/>
                    <a:pt x="214" y="82"/>
                    <a:pt x="218" y="82"/>
                  </a:cubicBezTo>
                  <a:cubicBezTo>
                    <a:pt x="221" y="82"/>
                    <a:pt x="228" y="73"/>
                    <a:pt x="228" y="73"/>
                  </a:cubicBezTo>
                  <a:cubicBezTo>
                    <a:pt x="229" y="68"/>
                    <a:pt x="229" y="68"/>
                    <a:pt x="229" y="68"/>
                  </a:cubicBezTo>
                  <a:cubicBezTo>
                    <a:pt x="229" y="68"/>
                    <a:pt x="234" y="64"/>
                    <a:pt x="236" y="64"/>
                  </a:cubicBezTo>
                  <a:cubicBezTo>
                    <a:pt x="239" y="63"/>
                    <a:pt x="244" y="67"/>
                    <a:pt x="250" y="67"/>
                  </a:cubicBezTo>
                  <a:cubicBezTo>
                    <a:pt x="256" y="66"/>
                    <a:pt x="259" y="64"/>
                    <a:pt x="260" y="63"/>
                  </a:cubicBezTo>
                  <a:cubicBezTo>
                    <a:pt x="262" y="60"/>
                    <a:pt x="267" y="55"/>
                    <a:pt x="267" y="55"/>
                  </a:cubicBezTo>
                  <a:cubicBezTo>
                    <a:pt x="263" y="51"/>
                    <a:pt x="263" y="51"/>
                    <a:pt x="263" y="51"/>
                  </a:cubicBezTo>
                  <a:cubicBezTo>
                    <a:pt x="265" y="50"/>
                    <a:pt x="265" y="50"/>
                    <a:pt x="265" y="50"/>
                  </a:cubicBezTo>
                  <a:cubicBezTo>
                    <a:pt x="269" y="54"/>
                    <a:pt x="269" y="54"/>
                    <a:pt x="269" y="54"/>
                  </a:cubicBezTo>
                  <a:cubicBezTo>
                    <a:pt x="269" y="58"/>
                    <a:pt x="269" y="58"/>
                    <a:pt x="269" y="58"/>
                  </a:cubicBezTo>
                  <a:cubicBezTo>
                    <a:pt x="275" y="60"/>
                    <a:pt x="275" y="60"/>
                    <a:pt x="275" y="60"/>
                  </a:cubicBezTo>
                  <a:cubicBezTo>
                    <a:pt x="279" y="58"/>
                    <a:pt x="279" y="58"/>
                    <a:pt x="279" y="58"/>
                  </a:cubicBezTo>
                  <a:cubicBezTo>
                    <a:pt x="279" y="58"/>
                    <a:pt x="305" y="59"/>
                    <a:pt x="310" y="59"/>
                  </a:cubicBezTo>
                  <a:cubicBezTo>
                    <a:pt x="315" y="60"/>
                    <a:pt x="316" y="66"/>
                    <a:pt x="316" y="66"/>
                  </a:cubicBezTo>
                  <a:cubicBezTo>
                    <a:pt x="316" y="66"/>
                    <a:pt x="326" y="55"/>
                    <a:pt x="328" y="50"/>
                  </a:cubicBezTo>
                  <a:cubicBezTo>
                    <a:pt x="331" y="46"/>
                    <a:pt x="323" y="40"/>
                    <a:pt x="323" y="40"/>
                  </a:cubicBezTo>
                  <a:cubicBezTo>
                    <a:pt x="322" y="31"/>
                    <a:pt x="322" y="31"/>
                    <a:pt x="322" y="31"/>
                  </a:cubicBezTo>
                  <a:cubicBezTo>
                    <a:pt x="329" y="24"/>
                    <a:pt x="329" y="24"/>
                    <a:pt x="329" y="24"/>
                  </a:cubicBezTo>
                  <a:cubicBezTo>
                    <a:pt x="329" y="24"/>
                    <a:pt x="335" y="25"/>
                    <a:pt x="337" y="23"/>
                  </a:cubicBezTo>
                  <a:cubicBezTo>
                    <a:pt x="339" y="21"/>
                    <a:pt x="333" y="16"/>
                    <a:pt x="332" y="14"/>
                  </a:cubicBezTo>
                  <a:cubicBezTo>
                    <a:pt x="331" y="11"/>
                    <a:pt x="331" y="5"/>
                    <a:pt x="331" y="5"/>
                  </a:cubicBezTo>
                  <a:cubicBezTo>
                    <a:pt x="324" y="2"/>
                    <a:pt x="324" y="2"/>
                    <a:pt x="324" y="2"/>
                  </a:cubicBezTo>
                  <a:cubicBezTo>
                    <a:pt x="317" y="0"/>
                    <a:pt x="317" y="0"/>
                    <a:pt x="317" y="0"/>
                  </a:cubicBezTo>
                  <a:cubicBezTo>
                    <a:pt x="317" y="0"/>
                    <a:pt x="306" y="1"/>
                    <a:pt x="303" y="3"/>
                  </a:cubicBezTo>
                  <a:cubicBezTo>
                    <a:pt x="301" y="6"/>
                    <a:pt x="311" y="11"/>
                    <a:pt x="311" y="20"/>
                  </a:cubicBezTo>
                  <a:cubicBezTo>
                    <a:pt x="310" y="27"/>
                    <a:pt x="301" y="31"/>
                    <a:pt x="301" y="31"/>
                  </a:cubicBezTo>
                  <a:cubicBezTo>
                    <a:pt x="294" y="30"/>
                    <a:pt x="294" y="30"/>
                    <a:pt x="294" y="30"/>
                  </a:cubicBezTo>
                  <a:cubicBezTo>
                    <a:pt x="294" y="30"/>
                    <a:pt x="271" y="41"/>
                    <a:pt x="270" y="41"/>
                  </a:cubicBezTo>
                  <a:cubicBezTo>
                    <a:pt x="268" y="42"/>
                    <a:pt x="265" y="37"/>
                    <a:pt x="265" y="37"/>
                  </a:cubicBezTo>
                  <a:cubicBezTo>
                    <a:pt x="251" y="33"/>
                    <a:pt x="251" y="33"/>
                    <a:pt x="251" y="33"/>
                  </a:cubicBezTo>
                  <a:cubicBezTo>
                    <a:pt x="245" y="38"/>
                    <a:pt x="245" y="38"/>
                    <a:pt x="245" y="38"/>
                  </a:cubicBezTo>
                  <a:cubicBezTo>
                    <a:pt x="240" y="32"/>
                    <a:pt x="240" y="32"/>
                    <a:pt x="240" y="32"/>
                  </a:cubicBezTo>
                  <a:cubicBezTo>
                    <a:pt x="236" y="33"/>
                    <a:pt x="236" y="33"/>
                    <a:pt x="236" y="33"/>
                  </a:cubicBezTo>
                  <a:cubicBezTo>
                    <a:pt x="230" y="26"/>
                    <a:pt x="230" y="26"/>
                    <a:pt x="230" y="26"/>
                  </a:cubicBezTo>
                  <a:cubicBezTo>
                    <a:pt x="230" y="26"/>
                    <a:pt x="223" y="30"/>
                    <a:pt x="221" y="32"/>
                  </a:cubicBezTo>
                  <a:cubicBezTo>
                    <a:pt x="219" y="33"/>
                    <a:pt x="216" y="27"/>
                    <a:pt x="216" y="27"/>
                  </a:cubicBezTo>
                  <a:cubicBezTo>
                    <a:pt x="213" y="31"/>
                    <a:pt x="213" y="31"/>
                    <a:pt x="213" y="31"/>
                  </a:cubicBezTo>
                  <a:cubicBezTo>
                    <a:pt x="207" y="31"/>
                    <a:pt x="207" y="31"/>
                    <a:pt x="207" y="31"/>
                  </a:cubicBezTo>
                  <a:cubicBezTo>
                    <a:pt x="208" y="36"/>
                    <a:pt x="208" y="36"/>
                    <a:pt x="208" y="36"/>
                  </a:cubicBezTo>
                  <a:cubicBezTo>
                    <a:pt x="203" y="40"/>
                    <a:pt x="203" y="40"/>
                    <a:pt x="203" y="40"/>
                  </a:cubicBezTo>
                  <a:cubicBezTo>
                    <a:pt x="201" y="37"/>
                    <a:pt x="201" y="37"/>
                    <a:pt x="201" y="37"/>
                  </a:cubicBezTo>
                  <a:cubicBezTo>
                    <a:pt x="194" y="42"/>
                    <a:pt x="194" y="42"/>
                    <a:pt x="194" y="42"/>
                  </a:cubicBezTo>
                  <a:cubicBezTo>
                    <a:pt x="191" y="43"/>
                    <a:pt x="191" y="43"/>
                    <a:pt x="191" y="43"/>
                  </a:cubicBezTo>
                  <a:cubicBezTo>
                    <a:pt x="189" y="46"/>
                    <a:pt x="189" y="46"/>
                    <a:pt x="189" y="46"/>
                  </a:cubicBezTo>
                  <a:cubicBezTo>
                    <a:pt x="177" y="46"/>
                    <a:pt x="177" y="46"/>
                    <a:pt x="177" y="46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0" y="48"/>
                    <a:pt x="170" y="48"/>
                    <a:pt x="170" y="48"/>
                  </a:cubicBezTo>
                  <a:cubicBezTo>
                    <a:pt x="165" y="53"/>
                    <a:pt x="165" y="53"/>
                    <a:pt x="165" y="53"/>
                  </a:cubicBezTo>
                  <a:cubicBezTo>
                    <a:pt x="155" y="54"/>
                    <a:pt x="155" y="54"/>
                    <a:pt x="155" y="54"/>
                  </a:cubicBezTo>
                  <a:cubicBezTo>
                    <a:pt x="155" y="54"/>
                    <a:pt x="146" y="52"/>
                    <a:pt x="146" y="55"/>
                  </a:cubicBezTo>
                  <a:cubicBezTo>
                    <a:pt x="145" y="59"/>
                    <a:pt x="146" y="69"/>
                    <a:pt x="146" y="69"/>
                  </a:cubicBezTo>
                  <a:cubicBezTo>
                    <a:pt x="142" y="66"/>
                    <a:pt x="142" y="66"/>
                    <a:pt x="142" y="66"/>
                  </a:cubicBezTo>
                  <a:cubicBezTo>
                    <a:pt x="141" y="70"/>
                    <a:pt x="141" y="70"/>
                    <a:pt x="141" y="70"/>
                  </a:cubicBezTo>
                  <a:cubicBezTo>
                    <a:pt x="122" y="69"/>
                    <a:pt x="122" y="69"/>
                    <a:pt x="122" y="69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11" y="71"/>
                    <a:pt x="111" y="71"/>
                    <a:pt x="111" y="71"/>
                  </a:cubicBezTo>
                  <a:cubicBezTo>
                    <a:pt x="111" y="71"/>
                    <a:pt x="107" y="72"/>
                    <a:pt x="105" y="75"/>
                  </a:cubicBezTo>
                  <a:cubicBezTo>
                    <a:pt x="103" y="80"/>
                    <a:pt x="105" y="84"/>
                    <a:pt x="102" y="87"/>
                  </a:cubicBezTo>
                  <a:cubicBezTo>
                    <a:pt x="98" y="89"/>
                    <a:pt x="92" y="93"/>
                    <a:pt x="92" y="93"/>
                  </a:cubicBezTo>
                  <a:cubicBezTo>
                    <a:pt x="92" y="93"/>
                    <a:pt x="88" y="91"/>
                    <a:pt x="86" y="91"/>
                  </a:cubicBezTo>
                  <a:cubicBezTo>
                    <a:pt x="82" y="91"/>
                    <a:pt x="77" y="97"/>
                    <a:pt x="77" y="97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5" y="109"/>
                    <a:pt x="66" y="113"/>
                  </a:cubicBezTo>
                  <a:cubicBezTo>
                    <a:pt x="66" y="117"/>
                    <a:pt x="61" y="122"/>
                    <a:pt x="61" y="122"/>
                  </a:cubicBezTo>
                  <a:cubicBezTo>
                    <a:pt x="61" y="122"/>
                    <a:pt x="58" y="122"/>
                    <a:pt x="56" y="123"/>
                  </a:cubicBezTo>
                  <a:cubicBezTo>
                    <a:pt x="53" y="126"/>
                    <a:pt x="55" y="132"/>
                    <a:pt x="55" y="132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7"/>
                    <a:pt x="54" y="144"/>
                    <a:pt x="49" y="149"/>
                  </a:cubicBezTo>
                  <a:cubicBezTo>
                    <a:pt x="44" y="153"/>
                    <a:pt x="42" y="150"/>
                    <a:pt x="39" y="151"/>
                  </a:cubicBezTo>
                  <a:cubicBezTo>
                    <a:pt x="36" y="152"/>
                    <a:pt x="37" y="156"/>
                    <a:pt x="37" y="156"/>
                  </a:cubicBezTo>
                  <a:cubicBezTo>
                    <a:pt x="37" y="156"/>
                    <a:pt x="33" y="154"/>
                    <a:pt x="32" y="159"/>
                  </a:cubicBezTo>
                  <a:cubicBezTo>
                    <a:pt x="31" y="162"/>
                    <a:pt x="37" y="165"/>
                    <a:pt x="37" y="165"/>
                  </a:cubicBezTo>
                  <a:cubicBezTo>
                    <a:pt x="38" y="169"/>
                    <a:pt x="38" y="169"/>
                    <a:pt x="38" y="169"/>
                  </a:cubicBezTo>
                  <a:cubicBezTo>
                    <a:pt x="38" y="169"/>
                    <a:pt x="33" y="168"/>
                    <a:pt x="33" y="169"/>
                  </a:cubicBezTo>
                  <a:cubicBezTo>
                    <a:pt x="32" y="172"/>
                    <a:pt x="33" y="175"/>
                    <a:pt x="33" y="175"/>
                  </a:cubicBezTo>
                  <a:cubicBezTo>
                    <a:pt x="33" y="175"/>
                    <a:pt x="28" y="180"/>
                    <a:pt x="26" y="180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9" y="188"/>
                    <a:pt x="29" y="188"/>
                    <a:pt x="29" y="188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3" y="195"/>
                    <a:pt x="33" y="195"/>
                    <a:pt x="33" y="195"/>
                  </a:cubicBezTo>
                  <a:cubicBezTo>
                    <a:pt x="40" y="204"/>
                    <a:pt x="40" y="204"/>
                    <a:pt x="40" y="204"/>
                  </a:cubicBezTo>
                  <a:cubicBezTo>
                    <a:pt x="48" y="205"/>
                    <a:pt x="48" y="205"/>
                    <a:pt x="48" y="205"/>
                  </a:cubicBezTo>
                  <a:cubicBezTo>
                    <a:pt x="63" y="222"/>
                    <a:pt x="63" y="222"/>
                    <a:pt x="63" y="222"/>
                  </a:cubicBezTo>
                  <a:cubicBezTo>
                    <a:pt x="70" y="215"/>
                    <a:pt x="70" y="215"/>
                    <a:pt x="70" y="215"/>
                  </a:cubicBezTo>
                  <a:cubicBezTo>
                    <a:pt x="85" y="216"/>
                    <a:pt x="85" y="216"/>
                    <a:pt x="85" y="216"/>
                  </a:cubicBezTo>
                  <a:cubicBezTo>
                    <a:pt x="87" y="223"/>
                    <a:pt x="87" y="223"/>
                    <a:pt x="87" y="223"/>
                  </a:cubicBezTo>
                  <a:cubicBezTo>
                    <a:pt x="73" y="220"/>
                    <a:pt x="73" y="220"/>
                    <a:pt x="73" y="220"/>
                  </a:cubicBezTo>
                  <a:cubicBezTo>
                    <a:pt x="73" y="220"/>
                    <a:pt x="63" y="226"/>
                    <a:pt x="59" y="230"/>
                  </a:cubicBezTo>
                  <a:cubicBezTo>
                    <a:pt x="55" y="235"/>
                    <a:pt x="54" y="244"/>
                    <a:pt x="57" y="246"/>
                  </a:cubicBezTo>
                  <a:cubicBezTo>
                    <a:pt x="61" y="249"/>
                    <a:pt x="64" y="242"/>
                    <a:pt x="65" y="238"/>
                  </a:cubicBezTo>
                  <a:cubicBezTo>
                    <a:pt x="67" y="233"/>
                    <a:pt x="71" y="232"/>
                    <a:pt x="71" y="232"/>
                  </a:cubicBezTo>
                  <a:cubicBezTo>
                    <a:pt x="75" y="238"/>
                    <a:pt x="75" y="238"/>
                    <a:pt x="75" y="238"/>
                  </a:cubicBezTo>
                  <a:cubicBezTo>
                    <a:pt x="74" y="246"/>
                    <a:pt x="74" y="246"/>
                    <a:pt x="74" y="246"/>
                  </a:cubicBezTo>
                  <a:cubicBezTo>
                    <a:pt x="80" y="243"/>
                    <a:pt x="80" y="243"/>
                    <a:pt x="80" y="243"/>
                  </a:cubicBezTo>
                  <a:cubicBezTo>
                    <a:pt x="85" y="248"/>
                    <a:pt x="85" y="248"/>
                    <a:pt x="85" y="248"/>
                  </a:cubicBezTo>
                  <a:cubicBezTo>
                    <a:pt x="85" y="248"/>
                    <a:pt x="80" y="258"/>
                    <a:pt x="89" y="259"/>
                  </a:cubicBezTo>
                  <a:cubicBezTo>
                    <a:pt x="97" y="261"/>
                    <a:pt x="98" y="249"/>
                    <a:pt x="98" y="249"/>
                  </a:cubicBezTo>
                  <a:cubicBezTo>
                    <a:pt x="108" y="260"/>
                    <a:pt x="108" y="260"/>
                    <a:pt x="108" y="260"/>
                  </a:cubicBezTo>
                  <a:cubicBezTo>
                    <a:pt x="108" y="260"/>
                    <a:pt x="111" y="257"/>
                    <a:pt x="113" y="255"/>
                  </a:cubicBezTo>
                  <a:cubicBezTo>
                    <a:pt x="116" y="254"/>
                    <a:pt x="121" y="255"/>
                    <a:pt x="121" y="255"/>
                  </a:cubicBezTo>
                  <a:cubicBezTo>
                    <a:pt x="121" y="255"/>
                    <a:pt x="125" y="248"/>
                    <a:pt x="129" y="248"/>
                  </a:cubicBezTo>
                  <a:cubicBezTo>
                    <a:pt x="134" y="248"/>
                    <a:pt x="144" y="251"/>
                    <a:pt x="144" y="251"/>
                  </a:cubicBezTo>
                  <a:cubicBezTo>
                    <a:pt x="146" y="249"/>
                    <a:pt x="146" y="249"/>
                    <a:pt x="146" y="249"/>
                  </a:cubicBezTo>
                  <a:cubicBezTo>
                    <a:pt x="156" y="251"/>
                    <a:pt x="156" y="251"/>
                    <a:pt x="156" y="251"/>
                  </a:cubicBezTo>
                  <a:cubicBezTo>
                    <a:pt x="153" y="245"/>
                    <a:pt x="153" y="245"/>
                    <a:pt x="153" y="245"/>
                  </a:cubicBezTo>
                  <a:cubicBezTo>
                    <a:pt x="155" y="243"/>
                    <a:pt x="155" y="243"/>
                    <a:pt x="155" y="243"/>
                  </a:cubicBezTo>
                  <a:cubicBezTo>
                    <a:pt x="162" y="247"/>
                    <a:pt x="162" y="247"/>
                    <a:pt x="162" y="247"/>
                  </a:cubicBezTo>
                  <a:cubicBezTo>
                    <a:pt x="161" y="252"/>
                    <a:pt x="161" y="252"/>
                    <a:pt x="161" y="252"/>
                  </a:cubicBezTo>
                  <a:cubicBezTo>
                    <a:pt x="164" y="252"/>
                    <a:pt x="164" y="252"/>
                    <a:pt x="164" y="252"/>
                  </a:cubicBezTo>
                  <a:cubicBezTo>
                    <a:pt x="171" y="245"/>
                    <a:pt x="171" y="245"/>
                    <a:pt x="171" y="245"/>
                  </a:cubicBezTo>
                  <a:cubicBezTo>
                    <a:pt x="177" y="254"/>
                    <a:pt x="177" y="254"/>
                    <a:pt x="177" y="254"/>
                  </a:cubicBezTo>
                  <a:cubicBezTo>
                    <a:pt x="177" y="254"/>
                    <a:pt x="192" y="253"/>
                    <a:pt x="197" y="255"/>
                  </a:cubicBezTo>
                  <a:cubicBezTo>
                    <a:pt x="203" y="257"/>
                    <a:pt x="191" y="262"/>
                    <a:pt x="191" y="262"/>
                  </a:cubicBezTo>
                  <a:cubicBezTo>
                    <a:pt x="187" y="262"/>
                    <a:pt x="187" y="262"/>
                    <a:pt x="187" y="262"/>
                  </a:cubicBezTo>
                  <a:cubicBezTo>
                    <a:pt x="182" y="268"/>
                    <a:pt x="182" y="268"/>
                    <a:pt x="182" y="268"/>
                  </a:cubicBezTo>
                  <a:cubicBezTo>
                    <a:pt x="186" y="270"/>
                    <a:pt x="186" y="270"/>
                    <a:pt x="186" y="270"/>
                  </a:cubicBezTo>
                  <a:cubicBezTo>
                    <a:pt x="184" y="273"/>
                    <a:pt x="184" y="273"/>
                    <a:pt x="184" y="273"/>
                  </a:cubicBezTo>
                  <a:cubicBezTo>
                    <a:pt x="184" y="273"/>
                    <a:pt x="172" y="263"/>
                    <a:pt x="167" y="263"/>
                  </a:cubicBezTo>
                  <a:cubicBezTo>
                    <a:pt x="162" y="262"/>
                    <a:pt x="146" y="260"/>
                    <a:pt x="146" y="260"/>
                  </a:cubicBezTo>
                  <a:cubicBezTo>
                    <a:pt x="146" y="260"/>
                    <a:pt x="136" y="255"/>
                    <a:pt x="129" y="255"/>
                  </a:cubicBezTo>
                  <a:cubicBezTo>
                    <a:pt x="122" y="254"/>
                    <a:pt x="116" y="267"/>
                    <a:pt x="116" y="267"/>
                  </a:cubicBezTo>
                  <a:cubicBezTo>
                    <a:pt x="102" y="267"/>
                    <a:pt x="102" y="267"/>
                    <a:pt x="102" y="267"/>
                  </a:cubicBezTo>
                  <a:cubicBezTo>
                    <a:pt x="100" y="279"/>
                    <a:pt x="100" y="279"/>
                    <a:pt x="100" y="279"/>
                  </a:cubicBezTo>
                  <a:cubicBezTo>
                    <a:pt x="100" y="279"/>
                    <a:pt x="91" y="284"/>
                    <a:pt x="91" y="290"/>
                  </a:cubicBezTo>
                  <a:cubicBezTo>
                    <a:pt x="91" y="296"/>
                    <a:pt x="100" y="294"/>
                    <a:pt x="100" y="294"/>
                  </a:cubicBezTo>
                  <a:cubicBezTo>
                    <a:pt x="104" y="303"/>
                    <a:pt x="104" y="303"/>
                    <a:pt x="104" y="303"/>
                  </a:cubicBezTo>
                  <a:cubicBezTo>
                    <a:pt x="104" y="303"/>
                    <a:pt x="114" y="304"/>
                    <a:pt x="122" y="311"/>
                  </a:cubicBezTo>
                  <a:cubicBezTo>
                    <a:pt x="130" y="319"/>
                    <a:pt x="122" y="326"/>
                    <a:pt x="120" y="334"/>
                  </a:cubicBezTo>
                  <a:cubicBezTo>
                    <a:pt x="119" y="340"/>
                    <a:pt x="129" y="346"/>
                    <a:pt x="129" y="346"/>
                  </a:cubicBezTo>
                  <a:cubicBezTo>
                    <a:pt x="129" y="350"/>
                    <a:pt x="129" y="350"/>
                    <a:pt x="129" y="350"/>
                  </a:cubicBezTo>
                  <a:cubicBezTo>
                    <a:pt x="140" y="356"/>
                    <a:pt x="140" y="356"/>
                    <a:pt x="140" y="356"/>
                  </a:cubicBezTo>
                  <a:cubicBezTo>
                    <a:pt x="144" y="353"/>
                    <a:pt x="144" y="353"/>
                    <a:pt x="144" y="353"/>
                  </a:cubicBezTo>
                  <a:cubicBezTo>
                    <a:pt x="144" y="353"/>
                    <a:pt x="141" y="349"/>
                    <a:pt x="144" y="341"/>
                  </a:cubicBezTo>
                  <a:cubicBezTo>
                    <a:pt x="146" y="333"/>
                    <a:pt x="155" y="339"/>
                    <a:pt x="155" y="339"/>
                  </a:cubicBezTo>
                  <a:cubicBezTo>
                    <a:pt x="155" y="345"/>
                    <a:pt x="155" y="345"/>
                    <a:pt x="155" y="345"/>
                  </a:cubicBezTo>
                  <a:cubicBezTo>
                    <a:pt x="155" y="345"/>
                    <a:pt x="160" y="347"/>
                    <a:pt x="165" y="353"/>
                  </a:cubicBezTo>
                  <a:cubicBezTo>
                    <a:pt x="171" y="358"/>
                    <a:pt x="168" y="369"/>
                    <a:pt x="168" y="369"/>
                  </a:cubicBezTo>
                  <a:cubicBezTo>
                    <a:pt x="176" y="374"/>
                    <a:pt x="176" y="374"/>
                    <a:pt x="176" y="374"/>
                  </a:cubicBezTo>
                  <a:cubicBezTo>
                    <a:pt x="176" y="374"/>
                    <a:pt x="173" y="353"/>
                    <a:pt x="181" y="347"/>
                  </a:cubicBezTo>
                  <a:cubicBezTo>
                    <a:pt x="190" y="340"/>
                    <a:pt x="191" y="353"/>
                    <a:pt x="191" y="353"/>
                  </a:cubicBezTo>
                  <a:cubicBezTo>
                    <a:pt x="210" y="368"/>
                    <a:pt x="210" y="368"/>
                    <a:pt x="210" y="368"/>
                  </a:cubicBezTo>
                  <a:cubicBezTo>
                    <a:pt x="213" y="366"/>
                    <a:pt x="213" y="366"/>
                    <a:pt x="213" y="366"/>
                  </a:cubicBezTo>
                  <a:cubicBezTo>
                    <a:pt x="205" y="353"/>
                    <a:pt x="205" y="353"/>
                    <a:pt x="205" y="353"/>
                  </a:cubicBezTo>
                  <a:cubicBezTo>
                    <a:pt x="205" y="346"/>
                    <a:pt x="205" y="346"/>
                    <a:pt x="205" y="346"/>
                  </a:cubicBezTo>
                  <a:cubicBezTo>
                    <a:pt x="192" y="325"/>
                    <a:pt x="192" y="325"/>
                    <a:pt x="192" y="325"/>
                  </a:cubicBezTo>
                  <a:cubicBezTo>
                    <a:pt x="191" y="317"/>
                    <a:pt x="191" y="317"/>
                    <a:pt x="191" y="317"/>
                  </a:cubicBezTo>
                  <a:cubicBezTo>
                    <a:pt x="179" y="299"/>
                    <a:pt x="179" y="299"/>
                    <a:pt x="179" y="299"/>
                  </a:cubicBezTo>
                  <a:cubicBezTo>
                    <a:pt x="200" y="303"/>
                    <a:pt x="200" y="303"/>
                    <a:pt x="200" y="303"/>
                  </a:cubicBezTo>
                  <a:cubicBezTo>
                    <a:pt x="197" y="309"/>
                    <a:pt x="197" y="309"/>
                    <a:pt x="197" y="309"/>
                  </a:cubicBezTo>
                  <a:cubicBezTo>
                    <a:pt x="206" y="311"/>
                    <a:pt x="206" y="311"/>
                    <a:pt x="206" y="311"/>
                  </a:cubicBezTo>
                  <a:cubicBezTo>
                    <a:pt x="211" y="303"/>
                    <a:pt x="211" y="303"/>
                    <a:pt x="211" y="303"/>
                  </a:cubicBezTo>
                  <a:cubicBezTo>
                    <a:pt x="216" y="304"/>
                    <a:pt x="216" y="304"/>
                    <a:pt x="216" y="304"/>
                  </a:cubicBezTo>
                  <a:cubicBezTo>
                    <a:pt x="221" y="296"/>
                    <a:pt x="221" y="296"/>
                    <a:pt x="221" y="296"/>
                  </a:cubicBezTo>
                  <a:cubicBezTo>
                    <a:pt x="216" y="296"/>
                    <a:pt x="216" y="296"/>
                    <a:pt x="216" y="296"/>
                  </a:cubicBezTo>
                  <a:cubicBezTo>
                    <a:pt x="211" y="287"/>
                    <a:pt x="211" y="287"/>
                    <a:pt x="211" y="287"/>
                  </a:cubicBezTo>
                  <a:cubicBezTo>
                    <a:pt x="211" y="287"/>
                    <a:pt x="205" y="291"/>
                    <a:pt x="202" y="289"/>
                  </a:cubicBezTo>
                  <a:cubicBezTo>
                    <a:pt x="197" y="286"/>
                    <a:pt x="202" y="284"/>
                    <a:pt x="202" y="280"/>
                  </a:cubicBezTo>
                  <a:cubicBezTo>
                    <a:pt x="202" y="276"/>
                    <a:pt x="194" y="277"/>
                    <a:pt x="192" y="275"/>
                  </a:cubicBezTo>
                  <a:cubicBezTo>
                    <a:pt x="190" y="274"/>
                    <a:pt x="196" y="272"/>
                    <a:pt x="196" y="272"/>
                  </a:cubicBezTo>
                  <a:cubicBezTo>
                    <a:pt x="208" y="267"/>
                    <a:pt x="208" y="267"/>
                    <a:pt x="208" y="267"/>
                  </a:cubicBezTo>
                  <a:cubicBezTo>
                    <a:pt x="219" y="260"/>
                    <a:pt x="219" y="260"/>
                    <a:pt x="219" y="260"/>
                  </a:cubicBezTo>
                  <a:cubicBezTo>
                    <a:pt x="220" y="265"/>
                    <a:pt x="220" y="265"/>
                    <a:pt x="220" y="265"/>
                  </a:cubicBezTo>
                  <a:cubicBezTo>
                    <a:pt x="226" y="265"/>
                    <a:pt x="226" y="265"/>
                    <a:pt x="226" y="265"/>
                  </a:cubicBezTo>
                  <a:cubicBezTo>
                    <a:pt x="226" y="265"/>
                    <a:pt x="239" y="279"/>
                    <a:pt x="245" y="282"/>
                  </a:cubicBezTo>
                  <a:cubicBezTo>
                    <a:pt x="251" y="284"/>
                    <a:pt x="253" y="275"/>
                    <a:pt x="253" y="275"/>
                  </a:cubicBezTo>
                  <a:close/>
                  <a:moveTo>
                    <a:pt x="247" y="72"/>
                  </a:moveTo>
                  <a:cubicBezTo>
                    <a:pt x="234" y="72"/>
                    <a:pt x="238" y="86"/>
                    <a:pt x="247" y="87"/>
                  </a:cubicBezTo>
                  <a:cubicBezTo>
                    <a:pt x="258" y="88"/>
                    <a:pt x="262" y="72"/>
                    <a:pt x="247" y="72"/>
                  </a:cubicBezTo>
                  <a:close/>
                  <a:moveTo>
                    <a:pt x="288" y="89"/>
                  </a:moveTo>
                  <a:cubicBezTo>
                    <a:pt x="288" y="89"/>
                    <a:pt x="293" y="91"/>
                    <a:pt x="296" y="94"/>
                  </a:cubicBezTo>
                  <a:cubicBezTo>
                    <a:pt x="300" y="96"/>
                    <a:pt x="303" y="89"/>
                    <a:pt x="298" y="84"/>
                  </a:cubicBezTo>
                  <a:cubicBezTo>
                    <a:pt x="292" y="79"/>
                    <a:pt x="288" y="89"/>
                    <a:pt x="288" y="89"/>
                  </a:cubicBezTo>
                  <a:close/>
                  <a:moveTo>
                    <a:pt x="274" y="125"/>
                  </a:moveTo>
                  <a:cubicBezTo>
                    <a:pt x="276" y="133"/>
                    <a:pt x="276" y="133"/>
                    <a:pt x="276" y="133"/>
                  </a:cubicBezTo>
                  <a:cubicBezTo>
                    <a:pt x="285" y="134"/>
                    <a:pt x="285" y="134"/>
                    <a:pt x="285" y="134"/>
                  </a:cubicBezTo>
                  <a:cubicBezTo>
                    <a:pt x="285" y="129"/>
                    <a:pt x="285" y="129"/>
                    <a:pt x="285" y="129"/>
                  </a:cubicBezTo>
                  <a:cubicBezTo>
                    <a:pt x="285" y="129"/>
                    <a:pt x="288" y="134"/>
                    <a:pt x="291" y="134"/>
                  </a:cubicBezTo>
                  <a:cubicBezTo>
                    <a:pt x="294" y="135"/>
                    <a:pt x="290" y="127"/>
                    <a:pt x="290" y="127"/>
                  </a:cubicBezTo>
                  <a:cubicBezTo>
                    <a:pt x="293" y="116"/>
                    <a:pt x="293" y="116"/>
                    <a:pt x="293" y="116"/>
                  </a:cubicBezTo>
                  <a:cubicBezTo>
                    <a:pt x="291" y="116"/>
                    <a:pt x="291" y="116"/>
                    <a:pt x="291" y="116"/>
                  </a:cubicBezTo>
                  <a:cubicBezTo>
                    <a:pt x="287" y="122"/>
                    <a:pt x="287" y="122"/>
                    <a:pt x="287" y="122"/>
                  </a:cubicBezTo>
                  <a:cubicBezTo>
                    <a:pt x="287" y="122"/>
                    <a:pt x="278" y="118"/>
                    <a:pt x="274" y="125"/>
                  </a:cubicBezTo>
                  <a:close/>
                  <a:moveTo>
                    <a:pt x="322" y="160"/>
                  </a:moveTo>
                  <a:cubicBezTo>
                    <a:pt x="322" y="168"/>
                    <a:pt x="322" y="168"/>
                    <a:pt x="322" y="168"/>
                  </a:cubicBezTo>
                  <a:cubicBezTo>
                    <a:pt x="334" y="173"/>
                    <a:pt x="334" y="173"/>
                    <a:pt x="334" y="173"/>
                  </a:cubicBezTo>
                  <a:cubicBezTo>
                    <a:pt x="339" y="168"/>
                    <a:pt x="339" y="168"/>
                    <a:pt x="339" y="168"/>
                  </a:cubicBezTo>
                  <a:cubicBezTo>
                    <a:pt x="337" y="172"/>
                    <a:pt x="337" y="172"/>
                    <a:pt x="337" y="172"/>
                  </a:cubicBezTo>
                  <a:cubicBezTo>
                    <a:pt x="340" y="177"/>
                    <a:pt x="340" y="177"/>
                    <a:pt x="340" y="177"/>
                  </a:cubicBezTo>
                  <a:cubicBezTo>
                    <a:pt x="353" y="176"/>
                    <a:pt x="353" y="176"/>
                    <a:pt x="353" y="176"/>
                  </a:cubicBezTo>
                  <a:cubicBezTo>
                    <a:pt x="353" y="176"/>
                    <a:pt x="361" y="172"/>
                    <a:pt x="361" y="166"/>
                  </a:cubicBezTo>
                  <a:cubicBezTo>
                    <a:pt x="361" y="161"/>
                    <a:pt x="350" y="157"/>
                    <a:pt x="350" y="157"/>
                  </a:cubicBezTo>
                  <a:cubicBezTo>
                    <a:pt x="350" y="157"/>
                    <a:pt x="348" y="150"/>
                    <a:pt x="343" y="151"/>
                  </a:cubicBezTo>
                  <a:cubicBezTo>
                    <a:pt x="338" y="152"/>
                    <a:pt x="336" y="157"/>
                    <a:pt x="336" y="157"/>
                  </a:cubicBezTo>
                  <a:lnTo>
                    <a:pt x="322" y="160"/>
                  </a:lnTo>
                  <a:close/>
                  <a:moveTo>
                    <a:pt x="274" y="154"/>
                  </a:moveTo>
                  <a:cubicBezTo>
                    <a:pt x="274" y="162"/>
                    <a:pt x="277" y="161"/>
                    <a:pt x="279" y="156"/>
                  </a:cubicBezTo>
                  <a:cubicBezTo>
                    <a:pt x="280" y="149"/>
                    <a:pt x="275" y="149"/>
                    <a:pt x="274" y="154"/>
                  </a:cubicBezTo>
                  <a:close/>
                  <a:moveTo>
                    <a:pt x="214" y="193"/>
                  </a:moveTo>
                  <a:cubicBezTo>
                    <a:pt x="221" y="191"/>
                    <a:pt x="221" y="191"/>
                    <a:pt x="221" y="191"/>
                  </a:cubicBezTo>
                  <a:cubicBezTo>
                    <a:pt x="208" y="184"/>
                    <a:pt x="208" y="184"/>
                    <a:pt x="208" y="184"/>
                  </a:cubicBezTo>
                  <a:lnTo>
                    <a:pt x="214" y="193"/>
                  </a:lnTo>
                  <a:close/>
                  <a:moveTo>
                    <a:pt x="202" y="191"/>
                  </a:moveTo>
                  <a:cubicBezTo>
                    <a:pt x="206" y="188"/>
                    <a:pt x="206" y="188"/>
                    <a:pt x="206" y="188"/>
                  </a:cubicBezTo>
                  <a:cubicBezTo>
                    <a:pt x="202" y="185"/>
                    <a:pt x="202" y="185"/>
                    <a:pt x="202" y="185"/>
                  </a:cubicBezTo>
                  <a:cubicBezTo>
                    <a:pt x="197" y="190"/>
                    <a:pt x="197" y="190"/>
                    <a:pt x="197" y="190"/>
                  </a:cubicBezTo>
                  <a:lnTo>
                    <a:pt x="202" y="191"/>
                  </a:lnTo>
                  <a:close/>
                  <a:moveTo>
                    <a:pt x="222" y="185"/>
                  </a:moveTo>
                  <a:cubicBezTo>
                    <a:pt x="225" y="186"/>
                    <a:pt x="225" y="186"/>
                    <a:pt x="225" y="186"/>
                  </a:cubicBezTo>
                  <a:cubicBezTo>
                    <a:pt x="228" y="180"/>
                    <a:pt x="228" y="180"/>
                    <a:pt x="228" y="180"/>
                  </a:cubicBezTo>
                  <a:cubicBezTo>
                    <a:pt x="224" y="179"/>
                    <a:pt x="224" y="179"/>
                    <a:pt x="224" y="179"/>
                  </a:cubicBezTo>
                  <a:lnTo>
                    <a:pt x="222" y="185"/>
                  </a:lnTo>
                  <a:close/>
                  <a:moveTo>
                    <a:pt x="236" y="193"/>
                  </a:moveTo>
                  <a:cubicBezTo>
                    <a:pt x="240" y="195"/>
                    <a:pt x="240" y="189"/>
                    <a:pt x="236" y="189"/>
                  </a:cubicBezTo>
                  <a:cubicBezTo>
                    <a:pt x="231" y="189"/>
                    <a:pt x="230" y="192"/>
                    <a:pt x="236" y="193"/>
                  </a:cubicBezTo>
                  <a:close/>
                  <a:moveTo>
                    <a:pt x="268" y="198"/>
                  </a:moveTo>
                  <a:cubicBezTo>
                    <a:pt x="262" y="200"/>
                    <a:pt x="262" y="200"/>
                    <a:pt x="262" y="200"/>
                  </a:cubicBezTo>
                  <a:cubicBezTo>
                    <a:pt x="255" y="191"/>
                    <a:pt x="255" y="191"/>
                    <a:pt x="255" y="191"/>
                  </a:cubicBezTo>
                  <a:cubicBezTo>
                    <a:pt x="252" y="198"/>
                    <a:pt x="252" y="198"/>
                    <a:pt x="252" y="198"/>
                  </a:cubicBezTo>
                  <a:cubicBezTo>
                    <a:pt x="260" y="206"/>
                    <a:pt x="260" y="206"/>
                    <a:pt x="260" y="206"/>
                  </a:cubicBezTo>
                  <a:lnTo>
                    <a:pt x="268" y="198"/>
                  </a:lnTo>
                  <a:close/>
                  <a:moveTo>
                    <a:pt x="350" y="220"/>
                  </a:moveTo>
                  <a:cubicBezTo>
                    <a:pt x="350" y="213"/>
                    <a:pt x="343" y="203"/>
                    <a:pt x="343" y="203"/>
                  </a:cubicBezTo>
                  <a:cubicBezTo>
                    <a:pt x="329" y="208"/>
                    <a:pt x="329" y="208"/>
                    <a:pt x="329" y="208"/>
                  </a:cubicBezTo>
                  <a:cubicBezTo>
                    <a:pt x="333" y="213"/>
                    <a:pt x="333" y="213"/>
                    <a:pt x="333" y="213"/>
                  </a:cubicBezTo>
                  <a:cubicBezTo>
                    <a:pt x="333" y="213"/>
                    <a:pt x="337" y="216"/>
                    <a:pt x="339" y="220"/>
                  </a:cubicBezTo>
                  <a:cubicBezTo>
                    <a:pt x="341" y="222"/>
                    <a:pt x="334" y="227"/>
                    <a:pt x="334" y="227"/>
                  </a:cubicBezTo>
                  <a:cubicBezTo>
                    <a:pt x="343" y="233"/>
                    <a:pt x="343" y="233"/>
                    <a:pt x="343" y="233"/>
                  </a:cubicBezTo>
                  <a:cubicBezTo>
                    <a:pt x="343" y="233"/>
                    <a:pt x="350" y="225"/>
                    <a:pt x="350" y="220"/>
                  </a:cubicBezTo>
                  <a:close/>
                  <a:moveTo>
                    <a:pt x="318" y="206"/>
                  </a:moveTo>
                  <a:cubicBezTo>
                    <a:pt x="315" y="207"/>
                    <a:pt x="315" y="207"/>
                    <a:pt x="315" y="207"/>
                  </a:cubicBezTo>
                  <a:cubicBezTo>
                    <a:pt x="317" y="213"/>
                    <a:pt x="317" y="213"/>
                    <a:pt x="317" y="213"/>
                  </a:cubicBezTo>
                  <a:cubicBezTo>
                    <a:pt x="319" y="211"/>
                    <a:pt x="319" y="211"/>
                    <a:pt x="319" y="211"/>
                  </a:cubicBezTo>
                  <a:lnTo>
                    <a:pt x="318" y="206"/>
                  </a:lnTo>
                  <a:close/>
                  <a:moveTo>
                    <a:pt x="355" y="207"/>
                  </a:moveTo>
                  <a:cubicBezTo>
                    <a:pt x="348" y="205"/>
                    <a:pt x="348" y="205"/>
                    <a:pt x="348" y="205"/>
                  </a:cubicBezTo>
                  <a:cubicBezTo>
                    <a:pt x="350" y="208"/>
                    <a:pt x="350" y="208"/>
                    <a:pt x="350" y="208"/>
                  </a:cubicBezTo>
                  <a:lnTo>
                    <a:pt x="355" y="207"/>
                  </a:lnTo>
                  <a:close/>
                  <a:moveTo>
                    <a:pt x="295" y="267"/>
                  </a:moveTo>
                  <a:cubicBezTo>
                    <a:pt x="292" y="263"/>
                    <a:pt x="292" y="263"/>
                    <a:pt x="292" y="263"/>
                  </a:cubicBezTo>
                  <a:cubicBezTo>
                    <a:pt x="294" y="262"/>
                    <a:pt x="294" y="262"/>
                    <a:pt x="294" y="262"/>
                  </a:cubicBezTo>
                  <a:cubicBezTo>
                    <a:pt x="290" y="255"/>
                    <a:pt x="290" y="255"/>
                    <a:pt x="290" y="255"/>
                  </a:cubicBezTo>
                  <a:cubicBezTo>
                    <a:pt x="286" y="255"/>
                    <a:pt x="286" y="255"/>
                    <a:pt x="286" y="255"/>
                  </a:cubicBezTo>
                  <a:cubicBezTo>
                    <a:pt x="282" y="249"/>
                    <a:pt x="282" y="249"/>
                    <a:pt x="282" y="249"/>
                  </a:cubicBezTo>
                  <a:cubicBezTo>
                    <a:pt x="276" y="257"/>
                    <a:pt x="276" y="257"/>
                    <a:pt x="276" y="257"/>
                  </a:cubicBezTo>
                  <a:cubicBezTo>
                    <a:pt x="292" y="271"/>
                    <a:pt x="292" y="271"/>
                    <a:pt x="292" y="271"/>
                  </a:cubicBezTo>
                  <a:lnTo>
                    <a:pt x="295" y="267"/>
                  </a:lnTo>
                  <a:close/>
                  <a:moveTo>
                    <a:pt x="295" y="273"/>
                  </a:moveTo>
                  <a:cubicBezTo>
                    <a:pt x="301" y="276"/>
                    <a:pt x="301" y="276"/>
                    <a:pt x="301" y="276"/>
                  </a:cubicBezTo>
                  <a:cubicBezTo>
                    <a:pt x="302" y="278"/>
                    <a:pt x="302" y="278"/>
                    <a:pt x="302" y="278"/>
                  </a:cubicBezTo>
                  <a:cubicBezTo>
                    <a:pt x="309" y="275"/>
                    <a:pt x="309" y="275"/>
                    <a:pt x="309" y="275"/>
                  </a:cubicBezTo>
                  <a:cubicBezTo>
                    <a:pt x="308" y="271"/>
                    <a:pt x="308" y="271"/>
                    <a:pt x="308" y="271"/>
                  </a:cubicBezTo>
                  <a:cubicBezTo>
                    <a:pt x="296" y="271"/>
                    <a:pt x="296" y="271"/>
                    <a:pt x="296" y="271"/>
                  </a:cubicBezTo>
                  <a:lnTo>
                    <a:pt x="295" y="273"/>
                  </a:lnTo>
                  <a:close/>
                  <a:moveTo>
                    <a:pt x="298" y="288"/>
                  </a:moveTo>
                  <a:cubicBezTo>
                    <a:pt x="293" y="282"/>
                    <a:pt x="293" y="282"/>
                    <a:pt x="293" y="282"/>
                  </a:cubicBezTo>
                  <a:cubicBezTo>
                    <a:pt x="291" y="282"/>
                    <a:pt x="291" y="282"/>
                    <a:pt x="291" y="282"/>
                  </a:cubicBezTo>
                  <a:cubicBezTo>
                    <a:pt x="291" y="290"/>
                    <a:pt x="291" y="290"/>
                    <a:pt x="291" y="290"/>
                  </a:cubicBezTo>
                  <a:lnTo>
                    <a:pt x="298" y="288"/>
                  </a:lnTo>
                  <a:close/>
                  <a:moveTo>
                    <a:pt x="284" y="273"/>
                  </a:moveTo>
                  <a:cubicBezTo>
                    <a:pt x="278" y="278"/>
                    <a:pt x="278" y="278"/>
                    <a:pt x="278" y="278"/>
                  </a:cubicBezTo>
                  <a:cubicBezTo>
                    <a:pt x="285" y="279"/>
                    <a:pt x="285" y="279"/>
                    <a:pt x="285" y="279"/>
                  </a:cubicBezTo>
                  <a:lnTo>
                    <a:pt x="284" y="273"/>
                  </a:lnTo>
                  <a:close/>
                  <a:moveTo>
                    <a:pt x="315" y="278"/>
                  </a:moveTo>
                  <a:cubicBezTo>
                    <a:pt x="311" y="283"/>
                    <a:pt x="311" y="283"/>
                    <a:pt x="311" y="283"/>
                  </a:cubicBezTo>
                  <a:cubicBezTo>
                    <a:pt x="316" y="283"/>
                    <a:pt x="316" y="283"/>
                    <a:pt x="316" y="283"/>
                  </a:cubicBezTo>
                  <a:cubicBezTo>
                    <a:pt x="322" y="278"/>
                    <a:pt x="322" y="278"/>
                    <a:pt x="322" y="278"/>
                  </a:cubicBezTo>
                  <a:lnTo>
                    <a:pt x="315" y="278"/>
                  </a:lnTo>
                  <a:close/>
                  <a:moveTo>
                    <a:pt x="322" y="310"/>
                  </a:moveTo>
                  <a:cubicBezTo>
                    <a:pt x="324" y="314"/>
                    <a:pt x="327" y="316"/>
                    <a:pt x="327" y="316"/>
                  </a:cubicBezTo>
                  <a:cubicBezTo>
                    <a:pt x="333" y="307"/>
                    <a:pt x="333" y="307"/>
                    <a:pt x="333" y="307"/>
                  </a:cubicBezTo>
                  <a:cubicBezTo>
                    <a:pt x="335" y="300"/>
                    <a:pt x="335" y="300"/>
                    <a:pt x="335" y="300"/>
                  </a:cubicBezTo>
                  <a:cubicBezTo>
                    <a:pt x="326" y="295"/>
                    <a:pt x="326" y="295"/>
                    <a:pt x="326" y="295"/>
                  </a:cubicBezTo>
                  <a:cubicBezTo>
                    <a:pt x="320" y="305"/>
                    <a:pt x="320" y="305"/>
                    <a:pt x="320" y="305"/>
                  </a:cubicBezTo>
                  <a:cubicBezTo>
                    <a:pt x="320" y="305"/>
                    <a:pt x="319" y="307"/>
                    <a:pt x="322" y="310"/>
                  </a:cubicBezTo>
                  <a:close/>
                  <a:moveTo>
                    <a:pt x="310" y="303"/>
                  </a:moveTo>
                  <a:cubicBezTo>
                    <a:pt x="310" y="303"/>
                    <a:pt x="308" y="305"/>
                    <a:pt x="308" y="307"/>
                  </a:cubicBezTo>
                  <a:cubicBezTo>
                    <a:pt x="307" y="310"/>
                    <a:pt x="310" y="316"/>
                    <a:pt x="312" y="314"/>
                  </a:cubicBezTo>
                  <a:cubicBezTo>
                    <a:pt x="316" y="310"/>
                    <a:pt x="317" y="303"/>
                    <a:pt x="317" y="303"/>
                  </a:cubicBezTo>
                  <a:lnTo>
                    <a:pt x="310" y="303"/>
                  </a:lnTo>
                  <a:close/>
                  <a:moveTo>
                    <a:pt x="306" y="309"/>
                  </a:moveTo>
                  <a:cubicBezTo>
                    <a:pt x="302" y="315"/>
                    <a:pt x="302" y="315"/>
                    <a:pt x="302" y="315"/>
                  </a:cubicBezTo>
                  <a:cubicBezTo>
                    <a:pt x="307" y="316"/>
                    <a:pt x="307" y="316"/>
                    <a:pt x="307" y="316"/>
                  </a:cubicBezTo>
                  <a:lnTo>
                    <a:pt x="306" y="309"/>
                  </a:lnTo>
                  <a:close/>
                  <a:moveTo>
                    <a:pt x="290" y="320"/>
                  </a:moveTo>
                  <a:cubicBezTo>
                    <a:pt x="290" y="320"/>
                    <a:pt x="290" y="318"/>
                    <a:pt x="288" y="316"/>
                  </a:cubicBezTo>
                  <a:cubicBezTo>
                    <a:pt x="285" y="314"/>
                    <a:pt x="283" y="316"/>
                    <a:pt x="283" y="316"/>
                  </a:cubicBezTo>
                  <a:cubicBezTo>
                    <a:pt x="288" y="323"/>
                    <a:pt x="288" y="323"/>
                    <a:pt x="288" y="323"/>
                  </a:cubicBezTo>
                  <a:lnTo>
                    <a:pt x="290" y="320"/>
                  </a:lnTo>
                  <a:close/>
                  <a:moveTo>
                    <a:pt x="271" y="311"/>
                  </a:moveTo>
                  <a:cubicBezTo>
                    <a:pt x="274" y="311"/>
                    <a:pt x="274" y="311"/>
                    <a:pt x="274" y="311"/>
                  </a:cubicBezTo>
                  <a:cubicBezTo>
                    <a:pt x="277" y="307"/>
                    <a:pt x="277" y="307"/>
                    <a:pt x="277" y="307"/>
                  </a:cubicBezTo>
                  <a:cubicBezTo>
                    <a:pt x="275" y="304"/>
                    <a:pt x="275" y="304"/>
                    <a:pt x="275" y="304"/>
                  </a:cubicBezTo>
                  <a:cubicBezTo>
                    <a:pt x="272" y="306"/>
                    <a:pt x="272" y="306"/>
                    <a:pt x="272" y="306"/>
                  </a:cubicBezTo>
                  <a:lnTo>
                    <a:pt x="271" y="311"/>
                  </a:lnTo>
                  <a:close/>
                  <a:moveTo>
                    <a:pt x="270" y="294"/>
                  </a:moveTo>
                  <a:cubicBezTo>
                    <a:pt x="271" y="290"/>
                    <a:pt x="270" y="288"/>
                    <a:pt x="270" y="288"/>
                  </a:cubicBezTo>
                  <a:cubicBezTo>
                    <a:pt x="266" y="290"/>
                    <a:pt x="266" y="290"/>
                    <a:pt x="266" y="290"/>
                  </a:cubicBezTo>
                  <a:cubicBezTo>
                    <a:pt x="266" y="296"/>
                    <a:pt x="266" y="296"/>
                    <a:pt x="266" y="296"/>
                  </a:cubicBezTo>
                  <a:cubicBezTo>
                    <a:pt x="267" y="301"/>
                    <a:pt x="267" y="301"/>
                    <a:pt x="267" y="301"/>
                  </a:cubicBezTo>
                  <a:cubicBezTo>
                    <a:pt x="267" y="301"/>
                    <a:pt x="270" y="300"/>
                    <a:pt x="270" y="294"/>
                  </a:cubicBezTo>
                  <a:close/>
                  <a:moveTo>
                    <a:pt x="260" y="275"/>
                  </a:moveTo>
                  <a:cubicBezTo>
                    <a:pt x="259" y="287"/>
                    <a:pt x="259" y="287"/>
                    <a:pt x="259" y="287"/>
                  </a:cubicBezTo>
                  <a:cubicBezTo>
                    <a:pt x="267" y="276"/>
                    <a:pt x="267" y="276"/>
                    <a:pt x="267" y="276"/>
                  </a:cubicBezTo>
                  <a:lnTo>
                    <a:pt x="260" y="275"/>
                  </a:lnTo>
                  <a:close/>
                  <a:moveTo>
                    <a:pt x="366" y="261"/>
                  </a:moveTo>
                  <a:cubicBezTo>
                    <a:pt x="367" y="258"/>
                    <a:pt x="367" y="258"/>
                    <a:pt x="367" y="258"/>
                  </a:cubicBezTo>
                  <a:cubicBezTo>
                    <a:pt x="359" y="262"/>
                    <a:pt x="359" y="262"/>
                    <a:pt x="359" y="262"/>
                  </a:cubicBezTo>
                  <a:cubicBezTo>
                    <a:pt x="359" y="262"/>
                    <a:pt x="356" y="257"/>
                    <a:pt x="352" y="262"/>
                  </a:cubicBezTo>
                  <a:cubicBezTo>
                    <a:pt x="348" y="269"/>
                    <a:pt x="351" y="274"/>
                    <a:pt x="351" y="274"/>
                  </a:cubicBezTo>
                  <a:cubicBezTo>
                    <a:pt x="358" y="269"/>
                    <a:pt x="358" y="269"/>
                    <a:pt x="358" y="269"/>
                  </a:cubicBezTo>
                  <a:cubicBezTo>
                    <a:pt x="362" y="269"/>
                    <a:pt x="362" y="269"/>
                    <a:pt x="362" y="269"/>
                  </a:cubicBezTo>
                  <a:lnTo>
                    <a:pt x="366" y="261"/>
                  </a:lnTo>
                  <a:close/>
                  <a:moveTo>
                    <a:pt x="381" y="255"/>
                  </a:moveTo>
                  <a:cubicBezTo>
                    <a:pt x="384" y="253"/>
                    <a:pt x="384" y="253"/>
                    <a:pt x="384" y="253"/>
                  </a:cubicBezTo>
                  <a:cubicBezTo>
                    <a:pt x="384" y="253"/>
                    <a:pt x="390" y="258"/>
                    <a:pt x="393" y="257"/>
                  </a:cubicBezTo>
                  <a:cubicBezTo>
                    <a:pt x="396" y="256"/>
                    <a:pt x="401" y="249"/>
                    <a:pt x="401" y="249"/>
                  </a:cubicBezTo>
                  <a:cubicBezTo>
                    <a:pt x="402" y="244"/>
                    <a:pt x="402" y="244"/>
                    <a:pt x="402" y="244"/>
                  </a:cubicBezTo>
                  <a:cubicBezTo>
                    <a:pt x="398" y="244"/>
                    <a:pt x="398" y="244"/>
                    <a:pt x="398" y="244"/>
                  </a:cubicBezTo>
                  <a:cubicBezTo>
                    <a:pt x="398" y="246"/>
                    <a:pt x="398" y="246"/>
                    <a:pt x="398" y="246"/>
                  </a:cubicBezTo>
                  <a:cubicBezTo>
                    <a:pt x="398" y="246"/>
                    <a:pt x="393" y="242"/>
                    <a:pt x="387" y="245"/>
                  </a:cubicBezTo>
                  <a:cubicBezTo>
                    <a:pt x="381" y="248"/>
                    <a:pt x="376" y="252"/>
                    <a:pt x="376" y="252"/>
                  </a:cubicBezTo>
                  <a:cubicBezTo>
                    <a:pt x="377" y="257"/>
                    <a:pt x="377" y="257"/>
                    <a:pt x="377" y="257"/>
                  </a:cubicBezTo>
                  <a:lnTo>
                    <a:pt x="381" y="255"/>
                  </a:lnTo>
                  <a:close/>
                  <a:moveTo>
                    <a:pt x="373" y="258"/>
                  </a:moveTo>
                  <a:cubicBezTo>
                    <a:pt x="370" y="263"/>
                    <a:pt x="370" y="263"/>
                    <a:pt x="370" y="263"/>
                  </a:cubicBezTo>
                  <a:cubicBezTo>
                    <a:pt x="376" y="264"/>
                    <a:pt x="376" y="264"/>
                    <a:pt x="376" y="264"/>
                  </a:cubicBezTo>
                  <a:lnTo>
                    <a:pt x="373" y="258"/>
                  </a:lnTo>
                  <a:close/>
                  <a:moveTo>
                    <a:pt x="377" y="276"/>
                  </a:moveTo>
                  <a:cubicBezTo>
                    <a:pt x="382" y="284"/>
                    <a:pt x="382" y="284"/>
                    <a:pt x="382" y="284"/>
                  </a:cubicBezTo>
                  <a:cubicBezTo>
                    <a:pt x="382" y="274"/>
                    <a:pt x="382" y="274"/>
                    <a:pt x="382" y="274"/>
                  </a:cubicBezTo>
                  <a:lnTo>
                    <a:pt x="377" y="276"/>
                  </a:lnTo>
                  <a:close/>
                  <a:moveTo>
                    <a:pt x="398" y="264"/>
                  </a:moveTo>
                  <a:cubicBezTo>
                    <a:pt x="402" y="269"/>
                    <a:pt x="402" y="269"/>
                    <a:pt x="402" y="269"/>
                  </a:cubicBezTo>
                  <a:cubicBezTo>
                    <a:pt x="405" y="267"/>
                    <a:pt x="405" y="267"/>
                    <a:pt x="405" y="267"/>
                  </a:cubicBezTo>
                  <a:lnTo>
                    <a:pt x="398" y="264"/>
                  </a:lnTo>
                  <a:close/>
                  <a:moveTo>
                    <a:pt x="387" y="278"/>
                  </a:moveTo>
                  <a:cubicBezTo>
                    <a:pt x="393" y="278"/>
                    <a:pt x="393" y="278"/>
                    <a:pt x="393" y="278"/>
                  </a:cubicBezTo>
                  <a:cubicBezTo>
                    <a:pt x="396" y="276"/>
                    <a:pt x="396" y="276"/>
                    <a:pt x="396" y="276"/>
                  </a:cubicBezTo>
                  <a:cubicBezTo>
                    <a:pt x="387" y="276"/>
                    <a:pt x="387" y="276"/>
                    <a:pt x="387" y="276"/>
                  </a:cubicBezTo>
                  <a:lnTo>
                    <a:pt x="387" y="278"/>
                  </a:lnTo>
                  <a:close/>
                  <a:moveTo>
                    <a:pt x="393" y="285"/>
                  </a:moveTo>
                  <a:cubicBezTo>
                    <a:pt x="398" y="290"/>
                    <a:pt x="398" y="290"/>
                    <a:pt x="398" y="290"/>
                  </a:cubicBezTo>
                  <a:cubicBezTo>
                    <a:pt x="402" y="289"/>
                    <a:pt x="402" y="289"/>
                    <a:pt x="402" y="289"/>
                  </a:cubicBezTo>
                  <a:cubicBezTo>
                    <a:pt x="398" y="284"/>
                    <a:pt x="398" y="284"/>
                    <a:pt x="398" y="284"/>
                  </a:cubicBezTo>
                  <a:lnTo>
                    <a:pt x="393" y="285"/>
                  </a:lnTo>
                  <a:close/>
                  <a:moveTo>
                    <a:pt x="410" y="292"/>
                  </a:moveTo>
                  <a:cubicBezTo>
                    <a:pt x="403" y="292"/>
                    <a:pt x="403" y="292"/>
                    <a:pt x="403" y="292"/>
                  </a:cubicBezTo>
                  <a:cubicBezTo>
                    <a:pt x="405" y="300"/>
                    <a:pt x="405" y="300"/>
                    <a:pt x="405" y="300"/>
                  </a:cubicBezTo>
                  <a:cubicBezTo>
                    <a:pt x="413" y="299"/>
                    <a:pt x="413" y="299"/>
                    <a:pt x="413" y="299"/>
                  </a:cubicBezTo>
                  <a:lnTo>
                    <a:pt x="410" y="292"/>
                  </a:lnTo>
                  <a:close/>
                  <a:moveTo>
                    <a:pt x="430" y="301"/>
                  </a:moveTo>
                  <a:cubicBezTo>
                    <a:pt x="421" y="296"/>
                    <a:pt x="421" y="296"/>
                    <a:pt x="421" y="296"/>
                  </a:cubicBezTo>
                  <a:cubicBezTo>
                    <a:pt x="406" y="314"/>
                    <a:pt x="406" y="314"/>
                    <a:pt x="406" y="314"/>
                  </a:cubicBezTo>
                  <a:cubicBezTo>
                    <a:pt x="409" y="317"/>
                    <a:pt x="409" y="317"/>
                    <a:pt x="409" y="317"/>
                  </a:cubicBezTo>
                  <a:cubicBezTo>
                    <a:pt x="411" y="312"/>
                    <a:pt x="411" y="312"/>
                    <a:pt x="411" y="312"/>
                  </a:cubicBezTo>
                  <a:cubicBezTo>
                    <a:pt x="418" y="311"/>
                    <a:pt x="418" y="311"/>
                    <a:pt x="418" y="311"/>
                  </a:cubicBezTo>
                  <a:cubicBezTo>
                    <a:pt x="421" y="306"/>
                    <a:pt x="421" y="306"/>
                    <a:pt x="421" y="306"/>
                  </a:cubicBezTo>
                  <a:lnTo>
                    <a:pt x="430" y="301"/>
                  </a:lnTo>
                  <a:close/>
                  <a:moveTo>
                    <a:pt x="328" y="330"/>
                  </a:moveTo>
                  <a:cubicBezTo>
                    <a:pt x="319" y="322"/>
                    <a:pt x="319" y="322"/>
                    <a:pt x="319" y="322"/>
                  </a:cubicBezTo>
                  <a:cubicBezTo>
                    <a:pt x="319" y="329"/>
                    <a:pt x="319" y="329"/>
                    <a:pt x="319" y="329"/>
                  </a:cubicBezTo>
                  <a:cubicBezTo>
                    <a:pt x="326" y="333"/>
                    <a:pt x="326" y="333"/>
                    <a:pt x="326" y="333"/>
                  </a:cubicBezTo>
                  <a:lnTo>
                    <a:pt x="328" y="330"/>
                  </a:lnTo>
                  <a:close/>
                  <a:moveTo>
                    <a:pt x="354" y="306"/>
                  </a:moveTo>
                  <a:cubicBezTo>
                    <a:pt x="344" y="321"/>
                    <a:pt x="344" y="321"/>
                    <a:pt x="344" y="321"/>
                  </a:cubicBezTo>
                  <a:cubicBezTo>
                    <a:pt x="352" y="319"/>
                    <a:pt x="352" y="319"/>
                    <a:pt x="352" y="319"/>
                  </a:cubicBezTo>
                  <a:cubicBezTo>
                    <a:pt x="355" y="311"/>
                    <a:pt x="355" y="311"/>
                    <a:pt x="355" y="311"/>
                  </a:cubicBezTo>
                  <a:cubicBezTo>
                    <a:pt x="360" y="308"/>
                    <a:pt x="360" y="308"/>
                    <a:pt x="360" y="308"/>
                  </a:cubicBezTo>
                  <a:lnTo>
                    <a:pt x="354" y="306"/>
                  </a:lnTo>
                  <a:close/>
                  <a:moveTo>
                    <a:pt x="378" y="333"/>
                  </a:moveTo>
                  <a:cubicBezTo>
                    <a:pt x="386" y="323"/>
                    <a:pt x="386" y="323"/>
                    <a:pt x="386" y="323"/>
                  </a:cubicBezTo>
                  <a:cubicBezTo>
                    <a:pt x="383" y="321"/>
                    <a:pt x="383" y="321"/>
                    <a:pt x="383" y="321"/>
                  </a:cubicBezTo>
                  <a:cubicBezTo>
                    <a:pt x="375" y="326"/>
                    <a:pt x="375" y="326"/>
                    <a:pt x="375" y="326"/>
                  </a:cubicBezTo>
                  <a:lnTo>
                    <a:pt x="378" y="333"/>
                  </a:lnTo>
                  <a:close/>
                  <a:moveTo>
                    <a:pt x="231" y="176"/>
                  </a:moveTo>
                  <a:cubicBezTo>
                    <a:pt x="233" y="170"/>
                    <a:pt x="233" y="170"/>
                    <a:pt x="233" y="170"/>
                  </a:cubicBezTo>
                  <a:cubicBezTo>
                    <a:pt x="228" y="175"/>
                    <a:pt x="228" y="175"/>
                    <a:pt x="228" y="175"/>
                  </a:cubicBezTo>
                  <a:lnTo>
                    <a:pt x="231" y="176"/>
                  </a:lnTo>
                  <a:close/>
                  <a:moveTo>
                    <a:pt x="211" y="268"/>
                  </a:moveTo>
                  <a:cubicBezTo>
                    <a:pt x="213" y="272"/>
                    <a:pt x="213" y="272"/>
                    <a:pt x="213" y="272"/>
                  </a:cubicBezTo>
                  <a:cubicBezTo>
                    <a:pt x="218" y="269"/>
                    <a:pt x="218" y="269"/>
                    <a:pt x="218" y="269"/>
                  </a:cubicBezTo>
                  <a:cubicBezTo>
                    <a:pt x="216" y="263"/>
                    <a:pt x="216" y="263"/>
                    <a:pt x="216" y="263"/>
                  </a:cubicBezTo>
                  <a:lnTo>
                    <a:pt x="211" y="268"/>
                  </a:lnTo>
                  <a:close/>
                  <a:moveTo>
                    <a:pt x="222" y="278"/>
                  </a:moveTo>
                  <a:cubicBezTo>
                    <a:pt x="213" y="278"/>
                    <a:pt x="213" y="278"/>
                    <a:pt x="213" y="278"/>
                  </a:cubicBezTo>
                  <a:cubicBezTo>
                    <a:pt x="217" y="286"/>
                    <a:pt x="217" y="286"/>
                    <a:pt x="217" y="286"/>
                  </a:cubicBezTo>
                  <a:lnTo>
                    <a:pt x="222" y="278"/>
                  </a:lnTo>
                  <a:close/>
                  <a:moveTo>
                    <a:pt x="200" y="382"/>
                  </a:moveTo>
                  <a:cubicBezTo>
                    <a:pt x="209" y="386"/>
                    <a:pt x="209" y="386"/>
                    <a:pt x="209" y="386"/>
                  </a:cubicBezTo>
                  <a:cubicBezTo>
                    <a:pt x="210" y="379"/>
                    <a:pt x="210" y="379"/>
                    <a:pt x="210" y="379"/>
                  </a:cubicBezTo>
                  <a:cubicBezTo>
                    <a:pt x="201" y="372"/>
                    <a:pt x="201" y="372"/>
                    <a:pt x="201" y="372"/>
                  </a:cubicBezTo>
                  <a:lnTo>
                    <a:pt x="200" y="382"/>
                  </a:lnTo>
                  <a:close/>
                  <a:moveTo>
                    <a:pt x="283" y="333"/>
                  </a:moveTo>
                  <a:cubicBezTo>
                    <a:pt x="276" y="332"/>
                    <a:pt x="276" y="332"/>
                    <a:pt x="276" y="332"/>
                  </a:cubicBezTo>
                  <a:cubicBezTo>
                    <a:pt x="276" y="337"/>
                    <a:pt x="276" y="337"/>
                    <a:pt x="276" y="337"/>
                  </a:cubicBezTo>
                  <a:cubicBezTo>
                    <a:pt x="273" y="334"/>
                    <a:pt x="273" y="334"/>
                    <a:pt x="273" y="334"/>
                  </a:cubicBezTo>
                  <a:cubicBezTo>
                    <a:pt x="270" y="335"/>
                    <a:pt x="270" y="335"/>
                    <a:pt x="270" y="335"/>
                  </a:cubicBezTo>
                  <a:cubicBezTo>
                    <a:pt x="269" y="345"/>
                    <a:pt x="269" y="345"/>
                    <a:pt x="269" y="345"/>
                  </a:cubicBezTo>
                  <a:cubicBezTo>
                    <a:pt x="283" y="341"/>
                    <a:pt x="283" y="341"/>
                    <a:pt x="283" y="341"/>
                  </a:cubicBezTo>
                  <a:lnTo>
                    <a:pt x="283" y="333"/>
                  </a:lnTo>
                  <a:close/>
                  <a:moveTo>
                    <a:pt x="263" y="327"/>
                  </a:moveTo>
                  <a:cubicBezTo>
                    <a:pt x="259" y="331"/>
                    <a:pt x="259" y="331"/>
                    <a:pt x="259" y="331"/>
                  </a:cubicBezTo>
                  <a:cubicBezTo>
                    <a:pt x="266" y="335"/>
                    <a:pt x="266" y="335"/>
                    <a:pt x="266" y="335"/>
                  </a:cubicBezTo>
                  <a:lnTo>
                    <a:pt x="263" y="327"/>
                  </a:lnTo>
                  <a:close/>
                  <a:moveTo>
                    <a:pt x="311" y="327"/>
                  </a:moveTo>
                  <a:cubicBezTo>
                    <a:pt x="305" y="337"/>
                    <a:pt x="305" y="337"/>
                    <a:pt x="305" y="337"/>
                  </a:cubicBezTo>
                  <a:cubicBezTo>
                    <a:pt x="316" y="332"/>
                    <a:pt x="316" y="332"/>
                    <a:pt x="316" y="332"/>
                  </a:cubicBezTo>
                  <a:lnTo>
                    <a:pt x="311" y="327"/>
                  </a:lnTo>
                  <a:close/>
                  <a:moveTo>
                    <a:pt x="337" y="350"/>
                  </a:moveTo>
                  <a:cubicBezTo>
                    <a:pt x="331" y="340"/>
                    <a:pt x="331" y="340"/>
                    <a:pt x="331" y="340"/>
                  </a:cubicBezTo>
                  <a:cubicBezTo>
                    <a:pt x="325" y="343"/>
                    <a:pt x="325" y="343"/>
                    <a:pt x="325" y="343"/>
                  </a:cubicBezTo>
                  <a:cubicBezTo>
                    <a:pt x="329" y="352"/>
                    <a:pt x="329" y="352"/>
                    <a:pt x="329" y="352"/>
                  </a:cubicBezTo>
                  <a:lnTo>
                    <a:pt x="337" y="350"/>
                  </a:lnTo>
                  <a:close/>
                  <a:moveTo>
                    <a:pt x="349" y="349"/>
                  </a:moveTo>
                  <a:cubicBezTo>
                    <a:pt x="356" y="346"/>
                    <a:pt x="356" y="346"/>
                    <a:pt x="356" y="346"/>
                  </a:cubicBezTo>
                  <a:cubicBezTo>
                    <a:pt x="351" y="341"/>
                    <a:pt x="351" y="341"/>
                    <a:pt x="351" y="341"/>
                  </a:cubicBezTo>
                  <a:lnTo>
                    <a:pt x="349" y="349"/>
                  </a:lnTo>
                  <a:close/>
                  <a:moveTo>
                    <a:pt x="304" y="339"/>
                  </a:moveTo>
                  <a:cubicBezTo>
                    <a:pt x="298" y="335"/>
                    <a:pt x="298" y="335"/>
                    <a:pt x="298" y="335"/>
                  </a:cubicBezTo>
                  <a:cubicBezTo>
                    <a:pt x="296" y="337"/>
                    <a:pt x="296" y="337"/>
                    <a:pt x="296" y="337"/>
                  </a:cubicBezTo>
                  <a:cubicBezTo>
                    <a:pt x="303" y="342"/>
                    <a:pt x="303" y="342"/>
                    <a:pt x="303" y="342"/>
                  </a:cubicBezTo>
                  <a:lnTo>
                    <a:pt x="304" y="339"/>
                  </a:lnTo>
                  <a:close/>
                  <a:moveTo>
                    <a:pt x="63" y="291"/>
                  </a:moveTo>
                  <a:cubicBezTo>
                    <a:pt x="67" y="300"/>
                    <a:pt x="67" y="300"/>
                    <a:pt x="67" y="300"/>
                  </a:cubicBezTo>
                  <a:cubicBezTo>
                    <a:pt x="80" y="306"/>
                    <a:pt x="80" y="306"/>
                    <a:pt x="80" y="306"/>
                  </a:cubicBezTo>
                  <a:cubicBezTo>
                    <a:pt x="80" y="300"/>
                    <a:pt x="80" y="300"/>
                    <a:pt x="80" y="300"/>
                  </a:cubicBezTo>
                  <a:cubicBezTo>
                    <a:pt x="86" y="296"/>
                    <a:pt x="86" y="296"/>
                    <a:pt x="86" y="296"/>
                  </a:cubicBezTo>
                  <a:cubicBezTo>
                    <a:pt x="69" y="287"/>
                    <a:pt x="69" y="287"/>
                    <a:pt x="69" y="287"/>
                  </a:cubicBezTo>
                  <a:lnTo>
                    <a:pt x="63" y="291"/>
                  </a:lnTo>
                  <a:close/>
                  <a:moveTo>
                    <a:pt x="43" y="268"/>
                  </a:moveTo>
                  <a:cubicBezTo>
                    <a:pt x="44" y="273"/>
                    <a:pt x="44" y="273"/>
                    <a:pt x="44" y="273"/>
                  </a:cubicBezTo>
                  <a:cubicBezTo>
                    <a:pt x="47" y="274"/>
                    <a:pt x="47" y="274"/>
                    <a:pt x="47" y="274"/>
                  </a:cubicBezTo>
                  <a:cubicBezTo>
                    <a:pt x="48" y="263"/>
                    <a:pt x="48" y="263"/>
                    <a:pt x="48" y="263"/>
                  </a:cubicBezTo>
                  <a:cubicBezTo>
                    <a:pt x="47" y="260"/>
                    <a:pt x="47" y="260"/>
                    <a:pt x="47" y="260"/>
                  </a:cubicBezTo>
                  <a:lnTo>
                    <a:pt x="43" y="268"/>
                  </a:lnTo>
                  <a:close/>
                  <a:moveTo>
                    <a:pt x="69" y="279"/>
                  </a:moveTo>
                  <a:cubicBezTo>
                    <a:pt x="72" y="277"/>
                    <a:pt x="71" y="272"/>
                    <a:pt x="66" y="267"/>
                  </a:cubicBezTo>
                  <a:cubicBezTo>
                    <a:pt x="62" y="261"/>
                    <a:pt x="57" y="254"/>
                    <a:pt x="57" y="254"/>
                  </a:cubicBezTo>
                  <a:cubicBezTo>
                    <a:pt x="55" y="255"/>
                    <a:pt x="55" y="255"/>
                    <a:pt x="55" y="255"/>
                  </a:cubicBezTo>
                  <a:cubicBezTo>
                    <a:pt x="55" y="260"/>
                    <a:pt x="55" y="260"/>
                    <a:pt x="55" y="260"/>
                  </a:cubicBezTo>
                  <a:cubicBezTo>
                    <a:pt x="51" y="262"/>
                    <a:pt x="51" y="262"/>
                    <a:pt x="51" y="262"/>
                  </a:cubicBezTo>
                  <a:cubicBezTo>
                    <a:pt x="51" y="262"/>
                    <a:pt x="49" y="277"/>
                    <a:pt x="55" y="277"/>
                  </a:cubicBezTo>
                  <a:cubicBezTo>
                    <a:pt x="59" y="277"/>
                    <a:pt x="64" y="276"/>
                    <a:pt x="64" y="276"/>
                  </a:cubicBezTo>
                  <a:cubicBezTo>
                    <a:pt x="64" y="276"/>
                    <a:pt x="64" y="280"/>
                    <a:pt x="69" y="279"/>
                  </a:cubicBezTo>
                  <a:close/>
                  <a:moveTo>
                    <a:pt x="67" y="263"/>
                  </a:moveTo>
                  <a:cubicBezTo>
                    <a:pt x="71" y="264"/>
                    <a:pt x="74" y="267"/>
                    <a:pt x="74" y="267"/>
                  </a:cubicBezTo>
                  <a:cubicBezTo>
                    <a:pt x="74" y="267"/>
                    <a:pt x="76" y="264"/>
                    <a:pt x="72" y="260"/>
                  </a:cubicBezTo>
                  <a:cubicBezTo>
                    <a:pt x="69" y="257"/>
                    <a:pt x="66" y="251"/>
                    <a:pt x="66" y="251"/>
                  </a:cubicBezTo>
                  <a:cubicBezTo>
                    <a:pt x="62" y="252"/>
                    <a:pt x="62" y="252"/>
                    <a:pt x="62" y="252"/>
                  </a:cubicBezTo>
                  <a:cubicBezTo>
                    <a:pt x="62" y="252"/>
                    <a:pt x="64" y="261"/>
                    <a:pt x="67" y="263"/>
                  </a:cubicBezTo>
                  <a:close/>
                  <a:moveTo>
                    <a:pt x="18" y="190"/>
                  </a:moveTo>
                  <a:cubicBezTo>
                    <a:pt x="16" y="185"/>
                    <a:pt x="18" y="183"/>
                    <a:pt x="18" y="183"/>
                  </a:cubicBezTo>
                  <a:cubicBezTo>
                    <a:pt x="12" y="179"/>
                    <a:pt x="12" y="179"/>
                    <a:pt x="12" y="179"/>
                  </a:cubicBezTo>
                  <a:cubicBezTo>
                    <a:pt x="12" y="179"/>
                    <a:pt x="16" y="180"/>
                    <a:pt x="16" y="177"/>
                  </a:cubicBezTo>
                  <a:cubicBezTo>
                    <a:pt x="16" y="173"/>
                    <a:pt x="12" y="169"/>
                    <a:pt x="6" y="173"/>
                  </a:cubicBezTo>
                  <a:cubicBezTo>
                    <a:pt x="0" y="176"/>
                    <a:pt x="0" y="181"/>
                    <a:pt x="5" y="183"/>
                  </a:cubicBezTo>
                  <a:cubicBezTo>
                    <a:pt x="8" y="185"/>
                    <a:pt x="12" y="189"/>
                    <a:pt x="12" y="189"/>
                  </a:cubicBezTo>
                  <a:cubicBezTo>
                    <a:pt x="12" y="189"/>
                    <a:pt x="10" y="193"/>
                    <a:pt x="14" y="195"/>
                  </a:cubicBezTo>
                  <a:cubicBezTo>
                    <a:pt x="29" y="199"/>
                    <a:pt x="29" y="199"/>
                    <a:pt x="29" y="199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1" y="194"/>
                    <a:pt x="18" y="190"/>
                  </a:cubicBezTo>
                  <a:close/>
                  <a:moveTo>
                    <a:pt x="392" y="415"/>
                  </a:moveTo>
                  <a:cubicBezTo>
                    <a:pt x="392" y="415"/>
                    <a:pt x="393" y="410"/>
                    <a:pt x="392" y="409"/>
                  </a:cubicBezTo>
                  <a:cubicBezTo>
                    <a:pt x="390" y="409"/>
                    <a:pt x="385" y="418"/>
                    <a:pt x="385" y="418"/>
                  </a:cubicBezTo>
                  <a:cubicBezTo>
                    <a:pt x="385" y="418"/>
                    <a:pt x="383" y="416"/>
                    <a:pt x="382" y="416"/>
                  </a:cubicBezTo>
                  <a:cubicBezTo>
                    <a:pt x="380" y="416"/>
                    <a:pt x="372" y="421"/>
                    <a:pt x="372" y="421"/>
                  </a:cubicBezTo>
                  <a:cubicBezTo>
                    <a:pt x="370" y="422"/>
                    <a:pt x="370" y="422"/>
                    <a:pt x="370" y="422"/>
                  </a:cubicBezTo>
                  <a:cubicBezTo>
                    <a:pt x="370" y="422"/>
                    <a:pt x="369" y="426"/>
                    <a:pt x="366" y="426"/>
                  </a:cubicBezTo>
                  <a:cubicBezTo>
                    <a:pt x="362" y="427"/>
                    <a:pt x="362" y="418"/>
                    <a:pt x="362" y="418"/>
                  </a:cubicBezTo>
                  <a:cubicBezTo>
                    <a:pt x="362" y="418"/>
                    <a:pt x="367" y="413"/>
                    <a:pt x="360" y="413"/>
                  </a:cubicBezTo>
                  <a:cubicBezTo>
                    <a:pt x="353" y="413"/>
                    <a:pt x="349" y="418"/>
                    <a:pt x="347" y="418"/>
                  </a:cubicBezTo>
                  <a:cubicBezTo>
                    <a:pt x="345" y="419"/>
                    <a:pt x="345" y="416"/>
                    <a:pt x="342" y="416"/>
                  </a:cubicBezTo>
                  <a:cubicBezTo>
                    <a:pt x="338" y="416"/>
                    <a:pt x="324" y="420"/>
                    <a:pt x="324" y="420"/>
                  </a:cubicBezTo>
                  <a:cubicBezTo>
                    <a:pt x="321" y="414"/>
                    <a:pt x="321" y="414"/>
                    <a:pt x="321" y="414"/>
                  </a:cubicBezTo>
                  <a:cubicBezTo>
                    <a:pt x="318" y="414"/>
                    <a:pt x="318" y="414"/>
                    <a:pt x="318" y="414"/>
                  </a:cubicBezTo>
                  <a:cubicBezTo>
                    <a:pt x="317" y="416"/>
                    <a:pt x="317" y="416"/>
                    <a:pt x="317" y="416"/>
                  </a:cubicBezTo>
                  <a:cubicBezTo>
                    <a:pt x="317" y="416"/>
                    <a:pt x="309" y="415"/>
                    <a:pt x="305" y="417"/>
                  </a:cubicBezTo>
                  <a:cubicBezTo>
                    <a:pt x="301" y="418"/>
                    <a:pt x="296" y="421"/>
                    <a:pt x="294" y="424"/>
                  </a:cubicBezTo>
                  <a:cubicBezTo>
                    <a:pt x="292" y="425"/>
                    <a:pt x="282" y="424"/>
                    <a:pt x="282" y="424"/>
                  </a:cubicBezTo>
                  <a:cubicBezTo>
                    <a:pt x="284" y="421"/>
                    <a:pt x="284" y="421"/>
                    <a:pt x="284" y="421"/>
                  </a:cubicBezTo>
                  <a:cubicBezTo>
                    <a:pt x="280" y="418"/>
                    <a:pt x="280" y="418"/>
                    <a:pt x="280" y="418"/>
                  </a:cubicBezTo>
                  <a:cubicBezTo>
                    <a:pt x="277" y="421"/>
                    <a:pt x="277" y="421"/>
                    <a:pt x="277" y="421"/>
                  </a:cubicBezTo>
                  <a:cubicBezTo>
                    <a:pt x="277" y="421"/>
                    <a:pt x="272" y="422"/>
                    <a:pt x="272" y="419"/>
                  </a:cubicBezTo>
                  <a:cubicBezTo>
                    <a:pt x="272" y="415"/>
                    <a:pt x="283" y="422"/>
                    <a:pt x="276" y="414"/>
                  </a:cubicBezTo>
                  <a:cubicBezTo>
                    <a:pt x="271" y="405"/>
                    <a:pt x="268" y="417"/>
                    <a:pt x="268" y="417"/>
                  </a:cubicBezTo>
                  <a:cubicBezTo>
                    <a:pt x="268" y="417"/>
                    <a:pt x="263" y="417"/>
                    <a:pt x="260" y="418"/>
                  </a:cubicBezTo>
                  <a:cubicBezTo>
                    <a:pt x="258" y="419"/>
                    <a:pt x="254" y="418"/>
                    <a:pt x="254" y="418"/>
                  </a:cubicBezTo>
                  <a:cubicBezTo>
                    <a:pt x="254" y="418"/>
                    <a:pt x="253" y="408"/>
                    <a:pt x="250" y="409"/>
                  </a:cubicBezTo>
                  <a:cubicBezTo>
                    <a:pt x="245" y="411"/>
                    <a:pt x="252" y="420"/>
                    <a:pt x="247" y="421"/>
                  </a:cubicBezTo>
                  <a:cubicBezTo>
                    <a:pt x="244" y="422"/>
                    <a:pt x="244" y="414"/>
                    <a:pt x="244" y="414"/>
                  </a:cubicBezTo>
                  <a:cubicBezTo>
                    <a:pt x="242" y="413"/>
                    <a:pt x="242" y="413"/>
                    <a:pt x="242" y="413"/>
                  </a:cubicBezTo>
                  <a:cubicBezTo>
                    <a:pt x="242" y="413"/>
                    <a:pt x="241" y="425"/>
                    <a:pt x="240" y="428"/>
                  </a:cubicBezTo>
                  <a:cubicBezTo>
                    <a:pt x="238" y="432"/>
                    <a:pt x="240" y="435"/>
                    <a:pt x="243" y="440"/>
                  </a:cubicBezTo>
                  <a:cubicBezTo>
                    <a:pt x="246" y="443"/>
                    <a:pt x="258" y="437"/>
                    <a:pt x="260" y="437"/>
                  </a:cubicBezTo>
                  <a:cubicBezTo>
                    <a:pt x="263" y="437"/>
                    <a:pt x="269" y="440"/>
                    <a:pt x="273" y="440"/>
                  </a:cubicBezTo>
                  <a:cubicBezTo>
                    <a:pt x="277" y="440"/>
                    <a:pt x="287" y="436"/>
                    <a:pt x="287" y="436"/>
                  </a:cubicBezTo>
                  <a:cubicBezTo>
                    <a:pt x="298" y="438"/>
                    <a:pt x="298" y="438"/>
                    <a:pt x="298" y="438"/>
                  </a:cubicBezTo>
                  <a:cubicBezTo>
                    <a:pt x="298" y="438"/>
                    <a:pt x="303" y="436"/>
                    <a:pt x="309" y="441"/>
                  </a:cubicBezTo>
                  <a:cubicBezTo>
                    <a:pt x="316" y="444"/>
                    <a:pt x="309" y="450"/>
                    <a:pt x="309" y="450"/>
                  </a:cubicBezTo>
                  <a:cubicBezTo>
                    <a:pt x="310" y="452"/>
                    <a:pt x="310" y="452"/>
                    <a:pt x="310" y="452"/>
                  </a:cubicBezTo>
                  <a:cubicBezTo>
                    <a:pt x="310" y="452"/>
                    <a:pt x="318" y="448"/>
                    <a:pt x="323" y="447"/>
                  </a:cubicBezTo>
                  <a:cubicBezTo>
                    <a:pt x="328" y="446"/>
                    <a:pt x="340" y="442"/>
                    <a:pt x="344" y="440"/>
                  </a:cubicBezTo>
                  <a:cubicBezTo>
                    <a:pt x="348" y="437"/>
                    <a:pt x="360" y="435"/>
                    <a:pt x="360" y="435"/>
                  </a:cubicBezTo>
                  <a:cubicBezTo>
                    <a:pt x="367" y="436"/>
                    <a:pt x="367" y="436"/>
                    <a:pt x="367" y="436"/>
                  </a:cubicBezTo>
                  <a:cubicBezTo>
                    <a:pt x="373" y="431"/>
                    <a:pt x="373" y="431"/>
                    <a:pt x="373" y="431"/>
                  </a:cubicBezTo>
                  <a:cubicBezTo>
                    <a:pt x="373" y="431"/>
                    <a:pt x="384" y="431"/>
                    <a:pt x="389" y="429"/>
                  </a:cubicBezTo>
                  <a:cubicBezTo>
                    <a:pt x="394" y="428"/>
                    <a:pt x="394" y="416"/>
                    <a:pt x="394" y="416"/>
                  </a:cubicBezTo>
                  <a:lnTo>
                    <a:pt x="392" y="415"/>
                  </a:lnTo>
                  <a:close/>
                  <a:moveTo>
                    <a:pt x="482" y="322"/>
                  </a:moveTo>
                  <a:cubicBezTo>
                    <a:pt x="482" y="319"/>
                    <a:pt x="480" y="317"/>
                    <a:pt x="480" y="317"/>
                  </a:cubicBezTo>
                  <a:cubicBezTo>
                    <a:pt x="480" y="317"/>
                    <a:pt x="472" y="320"/>
                    <a:pt x="469" y="323"/>
                  </a:cubicBezTo>
                  <a:cubicBezTo>
                    <a:pt x="465" y="326"/>
                    <a:pt x="463" y="332"/>
                    <a:pt x="463" y="332"/>
                  </a:cubicBezTo>
                  <a:cubicBezTo>
                    <a:pt x="463" y="332"/>
                    <a:pt x="458" y="334"/>
                    <a:pt x="458" y="335"/>
                  </a:cubicBezTo>
                  <a:cubicBezTo>
                    <a:pt x="458" y="338"/>
                    <a:pt x="458" y="338"/>
                    <a:pt x="458" y="338"/>
                  </a:cubicBezTo>
                  <a:cubicBezTo>
                    <a:pt x="458" y="338"/>
                    <a:pt x="453" y="340"/>
                    <a:pt x="455" y="342"/>
                  </a:cubicBezTo>
                  <a:cubicBezTo>
                    <a:pt x="457" y="343"/>
                    <a:pt x="459" y="346"/>
                    <a:pt x="459" y="346"/>
                  </a:cubicBezTo>
                  <a:cubicBezTo>
                    <a:pt x="459" y="352"/>
                    <a:pt x="459" y="352"/>
                    <a:pt x="459" y="352"/>
                  </a:cubicBezTo>
                  <a:cubicBezTo>
                    <a:pt x="459" y="354"/>
                    <a:pt x="462" y="358"/>
                    <a:pt x="462" y="358"/>
                  </a:cubicBezTo>
                  <a:cubicBezTo>
                    <a:pt x="465" y="358"/>
                    <a:pt x="469" y="351"/>
                    <a:pt x="470" y="349"/>
                  </a:cubicBezTo>
                  <a:cubicBezTo>
                    <a:pt x="471" y="347"/>
                    <a:pt x="474" y="343"/>
                    <a:pt x="474" y="343"/>
                  </a:cubicBezTo>
                  <a:cubicBezTo>
                    <a:pt x="478" y="343"/>
                    <a:pt x="478" y="343"/>
                    <a:pt x="478" y="343"/>
                  </a:cubicBezTo>
                  <a:cubicBezTo>
                    <a:pt x="479" y="340"/>
                    <a:pt x="479" y="340"/>
                    <a:pt x="479" y="340"/>
                  </a:cubicBezTo>
                  <a:cubicBezTo>
                    <a:pt x="479" y="340"/>
                    <a:pt x="476" y="340"/>
                    <a:pt x="476" y="338"/>
                  </a:cubicBezTo>
                  <a:cubicBezTo>
                    <a:pt x="478" y="335"/>
                    <a:pt x="480" y="333"/>
                    <a:pt x="480" y="333"/>
                  </a:cubicBezTo>
                  <a:cubicBezTo>
                    <a:pt x="480" y="333"/>
                    <a:pt x="482" y="325"/>
                    <a:pt x="482" y="322"/>
                  </a:cubicBezTo>
                  <a:close/>
                  <a:moveTo>
                    <a:pt x="448" y="337"/>
                  </a:moveTo>
                  <a:cubicBezTo>
                    <a:pt x="442" y="339"/>
                    <a:pt x="444" y="341"/>
                    <a:pt x="448" y="340"/>
                  </a:cubicBezTo>
                  <a:cubicBezTo>
                    <a:pt x="452" y="340"/>
                    <a:pt x="452" y="335"/>
                    <a:pt x="448" y="337"/>
                  </a:cubicBezTo>
                  <a:close/>
                  <a:moveTo>
                    <a:pt x="459" y="310"/>
                  </a:moveTo>
                  <a:cubicBezTo>
                    <a:pt x="457" y="308"/>
                    <a:pt x="457" y="308"/>
                    <a:pt x="457" y="308"/>
                  </a:cubicBezTo>
                  <a:cubicBezTo>
                    <a:pt x="454" y="314"/>
                    <a:pt x="454" y="314"/>
                    <a:pt x="454" y="314"/>
                  </a:cubicBezTo>
                  <a:cubicBezTo>
                    <a:pt x="460" y="317"/>
                    <a:pt x="460" y="317"/>
                    <a:pt x="460" y="317"/>
                  </a:cubicBezTo>
                  <a:lnTo>
                    <a:pt x="459" y="310"/>
                  </a:lnTo>
                  <a:close/>
                  <a:moveTo>
                    <a:pt x="432" y="325"/>
                  </a:moveTo>
                  <a:cubicBezTo>
                    <a:pt x="433" y="329"/>
                    <a:pt x="433" y="329"/>
                    <a:pt x="433" y="329"/>
                  </a:cubicBezTo>
                  <a:cubicBezTo>
                    <a:pt x="441" y="332"/>
                    <a:pt x="441" y="332"/>
                    <a:pt x="441" y="332"/>
                  </a:cubicBezTo>
                  <a:cubicBezTo>
                    <a:pt x="440" y="329"/>
                    <a:pt x="440" y="329"/>
                    <a:pt x="440" y="329"/>
                  </a:cubicBezTo>
                  <a:lnTo>
                    <a:pt x="432" y="325"/>
                  </a:lnTo>
                  <a:close/>
                  <a:moveTo>
                    <a:pt x="422" y="322"/>
                  </a:moveTo>
                  <a:cubicBezTo>
                    <a:pt x="427" y="320"/>
                    <a:pt x="426" y="316"/>
                    <a:pt x="422" y="318"/>
                  </a:cubicBezTo>
                  <a:cubicBezTo>
                    <a:pt x="417" y="320"/>
                    <a:pt x="420" y="323"/>
                    <a:pt x="422" y="322"/>
                  </a:cubicBezTo>
                  <a:close/>
                  <a:moveTo>
                    <a:pt x="435" y="364"/>
                  </a:moveTo>
                  <a:cubicBezTo>
                    <a:pt x="432" y="366"/>
                    <a:pt x="432" y="366"/>
                    <a:pt x="432" y="366"/>
                  </a:cubicBezTo>
                  <a:cubicBezTo>
                    <a:pt x="430" y="380"/>
                    <a:pt x="430" y="380"/>
                    <a:pt x="430" y="380"/>
                  </a:cubicBezTo>
                  <a:cubicBezTo>
                    <a:pt x="427" y="380"/>
                    <a:pt x="427" y="380"/>
                    <a:pt x="427" y="380"/>
                  </a:cubicBezTo>
                  <a:cubicBezTo>
                    <a:pt x="429" y="384"/>
                    <a:pt x="429" y="384"/>
                    <a:pt x="429" y="384"/>
                  </a:cubicBezTo>
                  <a:cubicBezTo>
                    <a:pt x="432" y="386"/>
                    <a:pt x="432" y="386"/>
                    <a:pt x="432" y="386"/>
                  </a:cubicBezTo>
                  <a:cubicBezTo>
                    <a:pt x="433" y="392"/>
                    <a:pt x="433" y="392"/>
                    <a:pt x="433" y="392"/>
                  </a:cubicBezTo>
                  <a:cubicBezTo>
                    <a:pt x="437" y="394"/>
                    <a:pt x="437" y="394"/>
                    <a:pt x="437" y="394"/>
                  </a:cubicBezTo>
                  <a:cubicBezTo>
                    <a:pt x="437" y="390"/>
                    <a:pt x="437" y="390"/>
                    <a:pt x="437" y="390"/>
                  </a:cubicBezTo>
                  <a:cubicBezTo>
                    <a:pt x="439" y="388"/>
                    <a:pt x="439" y="388"/>
                    <a:pt x="439" y="388"/>
                  </a:cubicBezTo>
                  <a:cubicBezTo>
                    <a:pt x="439" y="385"/>
                    <a:pt x="439" y="385"/>
                    <a:pt x="439" y="385"/>
                  </a:cubicBezTo>
                  <a:cubicBezTo>
                    <a:pt x="436" y="382"/>
                    <a:pt x="436" y="382"/>
                    <a:pt x="436" y="382"/>
                  </a:cubicBezTo>
                  <a:lnTo>
                    <a:pt x="435" y="364"/>
                  </a:lnTo>
                  <a:close/>
                  <a:moveTo>
                    <a:pt x="434" y="362"/>
                  </a:moveTo>
                  <a:cubicBezTo>
                    <a:pt x="436" y="358"/>
                    <a:pt x="435" y="353"/>
                    <a:pt x="433" y="357"/>
                  </a:cubicBezTo>
                  <a:cubicBezTo>
                    <a:pt x="431" y="363"/>
                    <a:pt x="431" y="366"/>
                    <a:pt x="434" y="362"/>
                  </a:cubicBezTo>
                  <a:close/>
                  <a:moveTo>
                    <a:pt x="420" y="398"/>
                  </a:moveTo>
                  <a:cubicBezTo>
                    <a:pt x="419" y="402"/>
                    <a:pt x="422" y="400"/>
                    <a:pt x="424" y="399"/>
                  </a:cubicBezTo>
                  <a:cubicBezTo>
                    <a:pt x="430" y="396"/>
                    <a:pt x="429" y="394"/>
                    <a:pt x="429" y="394"/>
                  </a:cubicBezTo>
                  <a:cubicBezTo>
                    <a:pt x="429" y="394"/>
                    <a:pt x="420" y="393"/>
                    <a:pt x="420" y="398"/>
                  </a:cubicBez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6211" name="Freeform 202"/>
            <p:cNvSpPr>
              <a:spLocks noEditPoints="1"/>
            </p:cNvSpPr>
            <p:nvPr/>
          </p:nvSpPr>
          <p:spPr bwMode="auto">
            <a:xfrm>
              <a:off x="3755" y="2204"/>
              <a:ext cx="1016" cy="691"/>
            </a:xfrm>
            <a:custGeom>
              <a:avLst/>
              <a:gdLst>
                <a:gd name="T0" fmla="*/ 1102615 w 756"/>
                <a:gd name="T1" fmla="*/ 1345462 h 515"/>
                <a:gd name="T2" fmla="*/ 827008 w 756"/>
                <a:gd name="T3" fmla="*/ 303526 h 515"/>
                <a:gd name="T4" fmla="*/ 738596 w 756"/>
                <a:gd name="T5" fmla="*/ 303526 h 515"/>
                <a:gd name="T6" fmla="*/ 640349 w 756"/>
                <a:gd name="T7" fmla="*/ 308892 h 515"/>
                <a:gd name="T8" fmla="*/ 512025 w 756"/>
                <a:gd name="T9" fmla="*/ 318096 h 515"/>
                <a:gd name="T10" fmla="*/ 339468 w 756"/>
                <a:gd name="T11" fmla="*/ 318096 h 515"/>
                <a:gd name="T12" fmla="*/ 93753 w 756"/>
                <a:gd name="T13" fmla="*/ 433698 h 515"/>
                <a:gd name="T14" fmla="*/ 160650 w 756"/>
                <a:gd name="T15" fmla="*/ 563144 h 515"/>
                <a:gd name="T16" fmla="*/ 36253 w 756"/>
                <a:gd name="T17" fmla="*/ 805848 h 515"/>
                <a:gd name="T18" fmla="*/ 26976 w 756"/>
                <a:gd name="T19" fmla="*/ 923104 h 515"/>
                <a:gd name="T20" fmla="*/ 56638 w 756"/>
                <a:gd name="T21" fmla="*/ 1043480 h 515"/>
                <a:gd name="T22" fmla="*/ 135553 w 756"/>
                <a:gd name="T23" fmla="*/ 1079256 h 515"/>
                <a:gd name="T24" fmla="*/ 438432 w 756"/>
                <a:gd name="T25" fmla="*/ 1047610 h 515"/>
                <a:gd name="T26" fmla="*/ 626379 w 756"/>
                <a:gd name="T27" fmla="*/ 923104 h 515"/>
                <a:gd name="T28" fmla="*/ 739507 w 756"/>
                <a:gd name="T29" fmla="*/ 909438 h 515"/>
                <a:gd name="T30" fmla="*/ 822957 w 756"/>
                <a:gd name="T31" fmla="*/ 936372 h 515"/>
                <a:gd name="T32" fmla="*/ 936346 w 756"/>
                <a:gd name="T33" fmla="*/ 974169 h 515"/>
                <a:gd name="T34" fmla="*/ 1003136 w 756"/>
                <a:gd name="T35" fmla="*/ 1055731 h 515"/>
                <a:gd name="T36" fmla="*/ 1057837 w 756"/>
                <a:gd name="T37" fmla="*/ 1186887 h 515"/>
                <a:gd name="T38" fmla="*/ 976373 w 756"/>
                <a:gd name="T39" fmla="*/ 1293455 h 515"/>
                <a:gd name="T40" fmla="*/ 899097 w 756"/>
                <a:gd name="T41" fmla="*/ 1405628 h 515"/>
                <a:gd name="T42" fmla="*/ 1062685 w 756"/>
                <a:gd name="T43" fmla="*/ 1379511 h 515"/>
                <a:gd name="T44" fmla="*/ 1094072 w 756"/>
                <a:gd name="T45" fmla="*/ 1356786 h 515"/>
                <a:gd name="T46" fmla="*/ 1096463 w 756"/>
                <a:gd name="T47" fmla="*/ 1345462 h 515"/>
                <a:gd name="T48" fmla="*/ 1131308 w 756"/>
                <a:gd name="T49" fmla="*/ 1288530 h 515"/>
                <a:gd name="T50" fmla="*/ 1170788 w 756"/>
                <a:gd name="T51" fmla="*/ 1233969 h 515"/>
                <a:gd name="T52" fmla="*/ 1271990 w 756"/>
                <a:gd name="T53" fmla="*/ 1081909 h 515"/>
                <a:gd name="T54" fmla="*/ 1333984 w 756"/>
                <a:gd name="T55" fmla="*/ 1092207 h 515"/>
                <a:gd name="T56" fmla="*/ 1303050 w 756"/>
                <a:gd name="T57" fmla="*/ 1132938 h 515"/>
                <a:gd name="T58" fmla="*/ 1548963 w 756"/>
                <a:gd name="T59" fmla="*/ 1092207 h 515"/>
                <a:gd name="T60" fmla="*/ 1488190 w 756"/>
                <a:gd name="T61" fmla="*/ 1206302 h 515"/>
                <a:gd name="T62" fmla="*/ 1524085 w 756"/>
                <a:gd name="T63" fmla="*/ 1258987 h 515"/>
                <a:gd name="T64" fmla="*/ 1620832 w 756"/>
                <a:gd name="T65" fmla="*/ 1367096 h 515"/>
                <a:gd name="T66" fmla="*/ 1840116 w 756"/>
                <a:gd name="T67" fmla="*/ 1233969 h 515"/>
                <a:gd name="T68" fmla="*/ 1965956 w 756"/>
                <a:gd name="T69" fmla="*/ 1129008 h 515"/>
                <a:gd name="T70" fmla="*/ 1778374 w 756"/>
                <a:gd name="T71" fmla="*/ 1173103 h 515"/>
                <a:gd name="T72" fmla="*/ 1717290 w 756"/>
                <a:gd name="T73" fmla="*/ 1081245 h 515"/>
                <a:gd name="T74" fmla="*/ 1620832 w 756"/>
                <a:gd name="T75" fmla="*/ 1087113 h 515"/>
                <a:gd name="T76" fmla="*/ 1642902 w 756"/>
                <a:gd name="T77" fmla="*/ 1056917 h 515"/>
                <a:gd name="T78" fmla="*/ 1720247 w 756"/>
                <a:gd name="T79" fmla="*/ 1061930 h 515"/>
                <a:gd name="T80" fmla="*/ 1733171 w 756"/>
                <a:gd name="T81" fmla="*/ 940545 h 515"/>
                <a:gd name="T82" fmla="*/ 1922035 w 756"/>
                <a:gd name="T83" fmla="*/ 861032 h 515"/>
                <a:gd name="T84" fmla="*/ 2017729 w 756"/>
                <a:gd name="T85" fmla="*/ 759475 h 515"/>
                <a:gd name="T86" fmla="*/ 2207921 w 756"/>
                <a:gd name="T87" fmla="*/ 532494 h 515"/>
                <a:gd name="T88" fmla="*/ 2137477 w 756"/>
                <a:gd name="T89" fmla="*/ 410309 h 515"/>
                <a:gd name="T90" fmla="*/ 2145918 w 756"/>
                <a:gd name="T91" fmla="*/ 282450 h 515"/>
                <a:gd name="T92" fmla="*/ 2048241 w 756"/>
                <a:gd name="T93" fmla="*/ 220836 h 515"/>
                <a:gd name="T94" fmla="*/ 1972845 w 756"/>
                <a:gd name="T95" fmla="*/ 237076 h 515"/>
                <a:gd name="T96" fmla="*/ 1854012 w 756"/>
                <a:gd name="T97" fmla="*/ 256097 h 515"/>
                <a:gd name="T98" fmla="*/ 1751778 w 756"/>
                <a:gd name="T99" fmla="*/ 194170 h 515"/>
                <a:gd name="T100" fmla="*/ 1633514 w 756"/>
                <a:gd name="T101" fmla="*/ 254445 h 515"/>
                <a:gd name="T102" fmla="*/ 1470340 w 756"/>
                <a:gd name="T103" fmla="*/ 189637 h 515"/>
                <a:gd name="T104" fmla="*/ 1369220 w 756"/>
                <a:gd name="T105" fmla="*/ 169483 h 515"/>
                <a:gd name="T106" fmla="*/ 1327387 w 756"/>
                <a:gd name="T107" fmla="*/ 83548 h 515"/>
                <a:gd name="T108" fmla="*/ 1152575 w 756"/>
                <a:gd name="T109" fmla="*/ 18053 h 515"/>
                <a:gd name="T110" fmla="*/ 1018829 w 756"/>
                <a:gd name="T111" fmla="*/ 139511 h 51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56"/>
                <a:gd name="T169" fmla="*/ 0 h 515"/>
                <a:gd name="T170" fmla="*/ 756 w 756"/>
                <a:gd name="T171" fmla="*/ 515 h 51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56" h="515">
                  <a:moveTo>
                    <a:pt x="377" y="481"/>
                  </a:moveTo>
                  <a:cubicBezTo>
                    <a:pt x="381" y="480"/>
                    <a:pt x="381" y="480"/>
                    <a:pt x="381" y="480"/>
                  </a:cubicBezTo>
                  <a:cubicBezTo>
                    <a:pt x="386" y="473"/>
                    <a:pt x="386" y="473"/>
                    <a:pt x="386" y="473"/>
                  </a:cubicBezTo>
                  <a:cubicBezTo>
                    <a:pt x="390" y="466"/>
                    <a:pt x="390" y="466"/>
                    <a:pt x="390" y="466"/>
                  </a:cubicBezTo>
                  <a:cubicBezTo>
                    <a:pt x="384" y="471"/>
                    <a:pt x="384" y="471"/>
                    <a:pt x="384" y="471"/>
                  </a:cubicBezTo>
                  <a:lnTo>
                    <a:pt x="377" y="481"/>
                  </a:lnTo>
                  <a:close/>
                  <a:moveTo>
                    <a:pt x="338" y="50"/>
                  </a:moveTo>
                  <a:cubicBezTo>
                    <a:pt x="338" y="50"/>
                    <a:pt x="336" y="56"/>
                    <a:pt x="325" y="57"/>
                  </a:cubicBezTo>
                  <a:cubicBezTo>
                    <a:pt x="314" y="58"/>
                    <a:pt x="313" y="77"/>
                    <a:pt x="312" y="90"/>
                  </a:cubicBezTo>
                  <a:cubicBezTo>
                    <a:pt x="311" y="104"/>
                    <a:pt x="321" y="106"/>
                    <a:pt x="318" y="111"/>
                  </a:cubicBezTo>
                  <a:cubicBezTo>
                    <a:pt x="314" y="116"/>
                    <a:pt x="308" y="106"/>
                    <a:pt x="303" y="101"/>
                  </a:cubicBezTo>
                  <a:cubicBezTo>
                    <a:pt x="296" y="94"/>
                    <a:pt x="283" y="108"/>
                    <a:pt x="283" y="108"/>
                  </a:cubicBezTo>
                  <a:cubicBezTo>
                    <a:pt x="280" y="105"/>
                    <a:pt x="280" y="105"/>
                    <a:pt x="280" y="105"/>
                  </a:cubicBezTo>
                  <a:cubicBezTo>
                    <a:pt x="271" y="109"/>
                    <a:pt x="271" y="109"/>
                    <a:pt x="271" y="109"/>
                  </a:cubicBezTo>
                  <a:cubicBezTo>
                    <a:pt x="271" y="109"/>
                    <a:pt x="271" y="117"/>
                    <a:pt x="266" y="117"/>
                  </a:cubicBezTo>
                  <a:cubicBezTo>
                    <a:pt x="260" y="118"/>
                    <a:pt x="260" y="105"/>
                    <a:pt x="260" y="105"/>
                  </a:cubicBezTo>
                  <a:cubicBezTo>
                    <a:pt x="254" y="102"/>
                    <a:pt x="254" y="102"/>
                    <a:pt x="254" y="102"/>
                  </a:cubicBezTo>
                  <a:cubicBezTo>
                    <a:pt x="252" y="108"/>
                    <a:pt x="252" y="108"/>
                    <a:pt x="252" y="108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43" y="110"/>
                    <a:pt x="244" y="118"/>
                    <a:pt x="239" y="119"/>
                  </a:cubicBezTo>
                  <a:cubicBezTo>
                    <a:pt x="234" y="120"/>
                    <a:pt x="236" y="111"/>
                    <a:pt x="236" y="111"/>
                  </a:cubicBezTo>
                  <a:cubicBezTo>
                    <a:pt x="227" y="113"/>
                    <a:pt x="227" y="113"/>
                    <a:pt x="227" y="113"/>
                  </a:cubicBezTo>
                  <a:cubicBezTo>
                    <a:pt x="224" y="118"/>
                    <a:pt x="224" y="118"/>
                    <a:pt x="224" y="118"/>
                  </a:cubicBezTo>
                  <a:cubicBezTo>
                    <a:pt x="219" y="110"/>
                    <a:pt x="219" y="110"/>
                    <a:pt x="219" y="110"/>
                  </a:cubicBezTo>
                  <a:cubicBezTo>
                    <a:pt x="210" y="118"/>
                    <a:pt x="210" y="118"/>
                    <a:pt x="210" y="118"/>
                  </a:cubicBezTo>
                  <a:cubicBezTo>
                    <a:pt x="202" y="118"/>
                    <a:pt x="202" y="118"/>
                    <a:pt x="202" y="118"/>
                  </a:cubicBezTo>
                  <a:cubicBezTo>
                    <a:pt x="202" y="118"/>
                    <a:pt x="205" y="126"/>
                    <a:pt x="202" y="126"/>
                  </a:cubicBezTo>
                  <a:cubicBezTo>
                    <a:pt x="198" y="126"/>
                    <a:pt x="197" y="120"/>
                    <a:pt x="197" y="120"/>
                  </a:cubicBezTo>
                  <a:cubicBezTo>
                    <a:pt x="197" y="120"/>
                    <a:pt x="193" y="119"/>
                    <a:pt x="185" y="121"/>
                  </a:cubicBezTo>
                  <a:cubicBezTo>
                    <a:pt x="177" y="123"/>
                    <a:pt x="180" y="118"/>
                    <a:pt x="175" y="113"/>
                  </a:cubicBezTo>
                  <a:cubicBezTo>
                    <a:pt x="170" y="106"/>
                    <a:pt x="164" y="118"/>
                    <a:pt x="164" y="118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46" y="117"/>
                    <a:pt x="146" y="117"/>
                    <a:pt x="146" y="117"/>
                  </a:cubicBezTo>
                  <a:cubicBezTo>
                    <a:pt x="140" y="113"/>
                    <a:pt x="140" y="113"/>
                    <a:pt x="140" y="113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3"/>
                    <a:pt x="122" y="111"/>
                    <a:pt x="116" y="113"/>
                  </a:cubicBezTo>
                  <a:cubicBezTo>
                    <a:pt x="111" y="115"/>
                    <a:pt x="108" y="118"/>
                    <a:pt x="99" y="117"/>
                  </a:cubicBezTo>
                  <a:cubicBezTo>
                    <a:pt x="91" y="116"/>
                    <a:pt x="90" y="117"/>
                    <a:pt x="81" y="121"/>
                  </a:cubicBezTo>
                  <a:cubicBezTo>
                    <a:pt x="73" y="125"/>
                    <a:pt x="67" y="122"/>
                    <a:pt x="60" y="127"/>
                  </a:cubicBezTo>
                  <a:cubicBezTo>
                    <a:pt x="52" y="132"/>
                    <a:pt x="60" y="139"/>
                    <a:pt x="51" y="145"/>
                  </a:cubicBezTo>
                  <a:cubicBezTo>
                    <a:pt x="43" y="151"/>
                    <a:pt x="42" y="146"/>
                    <a:pt x="37" y="146"/>
                  </a:cubicBezTo>
                  <a:cubicBezTo>
                    <a:pt x="32" y="146"/>
                    <a:pt x="32" y="153"/>
                    <a:pt x="32" y="155"/>
                  </a:cubicBezTo>
                  <a:cubicBezTo>
                    <a:pt x="33" y="158"/>
                    <a:pt x="35" y="162"/>
                    <a:pt x="35" y="166"/>
                  </a:cubicBezTo>
                  <a:cubicBezTo>
                    <a:pt x="35" y="172"/>
                    <a:pt x="40" y="173"/>
                    <a:pt x="44" y="177"/>
                  </a:cubicBezTo>
                  <a:cubicBezTo>
                    <a:pt x="48" y="180"/>
                    <a:pt x="50" y="185"/>
                    <a:pt x="52" y="188"/>
                  </a:cubicBezTo>
                  <a:cubicBezTo>
                    <a:pt x="55" y="192"/>
                    <a:pt x="63" y="195"/>
                    <a:pt x="63" y="195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60" y="198"/>
                    <a:pt x="56" y="199"/>
                    <a:pt x="55" y="201"/>
                  </a:cubicBezTo>
                  <a:cubicBezTo>
                    <a:pt x="54" y="203"/>
                    <a:pt x="58" y="204"/>
                    <a:pt x="61" y="205"/>
                  </a:cubicBezTo>
                  <a:cubicBezTo>
                    <a:pt x="64" y="208"/>
                    <a:pt x="64" y="216"/>
                    <a:pt x="61" y="224"/>
                  </a:cubicBezTo>
                  <a:cubicBezTo>
                    <a:pt x="58" y="231"/>
                    <a:pt x="47" y="228"/>
                    <a:pt x="47" y="228"/>
                  </a:cubicBezTo>
                  <a:cubicBezTo>
                    <a:pt x="47" y="228"/>
                    <a:pt x="37" y="246"/>
                    <a:pt x="33" y="249"/>
                  </a:cubicBezTo>
                  <a:cubicBezTo>
                    <a:pt x="30" y="253"/>
                    <a:pt x="29" y="264"/>
                    <a:pt x="25" y="271"/>
                  </a:cubicBezTo>
                  <a:cubicBezTo>
                    <a:pt x="22" y="278"/>
                    <a:pt x="12" y="288"/>
                    <a:pt x="12" y="288"/>
                  </a:cubicBezTo>
                  <a:cubicBezTo>
                    <a:pt x="12" y="288"/>
                    <a:pt x="18" y="295"/>
                    <a:pt x="18" y="300"/>
                  </a:cubicBezTo>
                  <a:cubicBezTo>
                    <a:pt x="19" y="305"/>
                    <a:pt x="18" y="308"/>
                    <a:pt x="19" y="311"/>
                  </a:cubicBezTo>
                  <a:cubicBezTo>
                    <a:pt x="21" y="314"/>
                    <a:pt x="29" y="316"/>
                    <a:pt x="29" y="316"/>
                  </a:cubicBezTo>
                  <a:cubicBezTo>
                    <a:pt x="28" y="322"/>
                    <a:pt x="28" y="322"/>
                    <a:pt x="28" y="322"/>
                  </a:cubicBezTo>
                  <a:cubicBezTo>
                    <a:pt x="14" y="318"/>
                    <a:pt x="14" y="318"/>
                    <a:pt x="14" y="318"/>
                  </a:cubicBezTo>
                  <a:cubicBezTo>
                    <a:pt x="9" y="330"/>
                    <a:pt x="9" y="330"/>
                    <a:pt x="9" y="330"/>
                  </a:cubicBezTo>
                  <a:cubicBezTo>
                    <a:pt x="8" y="343"/>
                    <a:pt x="8" y="343"/>
                    <a:pt x="8" y="343"/>
                  </a:cubicBezTo>
                  <a:cubicBezTo>
                    <a:pt x="8" y="343"/>
                    <a:pt x="0" y="351"/>
                    <a:pt x="0" y="355"/>
                  </a:cubicBezTo>
                  <a:cubicBezTo>
                    <a:pt x="0" y="359"/>
                    <a:pt x="2" y="366"/>
                    <a:pt x="2" y="366"/>
                  </a:cubicBezTo>
                  <a:cubicBezTo>
                    <a:pt x="2" y="366"/>
                    <a:pt x="6" y="366"/>
                    <a:pt x="8" y="368"/>
                  </a:cubicBezTo>
                  <a:cubicBezTo>
                    <a:pt x="10" y="369"/>
                    <a:pt x="13" y="374"/>
                    <a:pt x="13" y="374"/>
                  </a:cubicBezTo>
                  <a:cubicBezTo>
                    <a:pt x="13" y="374"/>
                    <a:pt x="16" y="373"/>
                    <a:pt x="19" y="373"/>
                  </a:cubicBezTo>
                  <a:cubicBezTo>
                    <a:pt x="22" y="374"/>
                    <a:pt x="22" y="377"/>
                    <a:pt x="24" y="379"/>
                  </a:cubicBezTo>
                  <a:cubicBezTo>
                    <a:pt x="26" y="383"/>
                    <a:pt x="28" y="379"/>
                    <a:pt x="35" y="381"/>
                  </a:cubicBezTo>
                  <a:cubicBezTo>
                    <a:pt x="43" y="383"/>
                    <a:pt x="37" y="388"/>
                    <a:pt x="37" y="388"/>
                  </a:cubicBezTo>
                  <a:cubicBezTo>
                    <a:pt x="40" y="389"/>
                    <a:pt x="40" y="389"/>
                    <a:pt x="40" y="389"/>
                  </a:cubicBezTo>
                  <a:cubicBezTo>
                    <a:pt x="42" y="384"/>
                    <a:pt x="42" y="384"/>
                    <a:pt x="42" y="384"/>
                  </a:cubicBezTo>
                  <a:cubicBezTo>
                    <a:pt x="46" y="385"/>
                    <a:pt x="46" y="385"/>
                    <a:pt x="46" y="385"/>
                  </a:cubicBezTo>
                  <a:cubicBezTo>
                    <a:pt x="46" y="385"/>
                    <a:pt x="45" y="374"/>
                    <a:pt x="50" y="374"/>
                  </a:cubicBezTo>
                  <a:cubicBezTo>
                    <a:pt x="57" y="374"/>
                    <a:pt x="51" y="384"/>
                    <a:pt x="64" y="383"/>
                  </a:cubicBezTo>
                  <a:cubicBezTo>
                    <a:pt x="76" y="382"/>
                    <a:pt x="99" y="381"/>
                    <a:pt x="99" y="381"/>
                  </a:cubicBezTo>
                  <a:cubicBezTo>
                    <a:pt x="99" y="381"/>
                    <a:pt x="108" y="374"/>
                    <a:pt x="113" y="376"/>
                  </a:cubicBezTo>
                  <a:cubicBezTo>
                    <a:pt x="117" y="377"/>
                    <a:pt x="127" y="390"/>
                    <a:pt x="137" y="388"/>
                  </a:cubicBezTo>
                  <a:cubicBezTo>
                    <a:pt x="146" y="385"/>
                    <a:pt x="134" y="378"/>
                    <a:pt x="150" y="374"/>
                  </a:cubicBezTo>
                  <a:cubicBezTo>
                    <a:pt x="165" y="370"/>
                    <a:pt x="182" y="361"/>
                    <a:pt x="182" y="361"/>
                  </a:cubicBezTo>
                  <a:cubicBezTo>
                    <a:pt x="182" y="361"/>
                    <a:pt x="186" y="340"/>
                    <a:pt x="202" y="339"/>
                  </a:cubicBezTo>
                  <a:cubicBezTo>
                    <a:pt x="202" y="336"/>
                    <a:pt x="202" y="336"/>
                    <a:pt x="202" y="336"/>
                  </a:cubicBezTo>
                  <a:cubicBezTo>
                    <a:pt x="205" y="336"/>
                    <a:pt x="205" y="336"/>
                    <a:pt x="205" y="336"/>
                  </a:cubicBezTo>
                  <a:cubicBezTo>
                    <a:pt x="205" y="336"/>
                    <a:pt x="198" y="329"/>
                    <a:pt x="204" y="328"/>
                  </a:cubicBezTo>
                  <a:cubicBezTo>
                    <a:pt x="210" y="326"/>
                    <a:pt x="211" y="330"/>
                    <a:pt x="214" y="330"/>
                  </a:cubicBezTo>
                  <a:cubicBezTo>
                    <a:pt x="217" y="330"/>
                    <a:pt x="215" y="324"/>
                    <a:pt x="215" y="324"/>
                  </a:cubicBezTo>
                  <a:cubicBezTo>
                    <a:pt x="222" y="327"/>
                    <a:pt x="222" y="327"/>
                    <a:pt x="222" y="327"/>
                  </a:cubicBezTo>
                  <a:cubicBezTo>
                    <a:pt x="226" y="322"/>
                    <a:pt x="226" y="322"/>
                    <a:pt x="226" y="322"/>
                  </a:cubicBezTo>
                  <a:cubicBezTo>
                    <a:pt x="234" y="323"/>
                    <a:pt x="234" y="323"/>
                    <a:pt x="234" y="323"/>
                  </a:cubicBezTo>
                  <a:cubicBezTo>
                    <a:pt x="234" y="323"/>
                    <a:pt x="231" y="314"/>
                    <a:pt x="240" y="318"/>
                  </a:cubicBezTo>
                  <a:cubicBezTo>
                    <a:pt x="247" y="320"/>
                    <a:pt x="253" y="324"/>
                    <a:pt x="253" y="324"/>
                  </a:cubicBezTo>
                  <a:cubicBezTo>
                    <a:pt x="259" y="324"/>
                    <a:pt x="259" y="324"/>
                    <a:pt x="259" y="324"/>
                  </a:cubicBezTo>
                  <a:cubicBezTo>
                    <a:pt x="261" y="329"/>
                    <a:pt x="261" y="329"/>
                    <a:pt x="261" y="329"/>
                  </a:cubicBezTo>
                  <a:cubicBezTo>
                    <a:pt x="273" y="325"/>
                    <a:pt x="273" y="325"/>
                    <a:pt x="273" y="325"/>
                  </a:cubicBezTo>
                  <a:cubicBezTo>
                    <a:pt x="272" y="331"/>
                    <a:pt x="272" y="331"/>
                    <a:pt x="272" y="331"/>
                  </a:cubicBezTo>
                  <a:cubicBezTo>
                    <a:pt x="276" y="330"/>
                    <a:pt x="276" y="330"/>
                    <a:pt x="276" y="330"/>
                  </a:cubicBezTo>
                  <a:cubicBezTo>
                    <a:pt x="281" y="335"/>
                    <a:pt x="281" y="335"/>
                    <a:pt x="281" y="335"/>
                  </a:cubicBezTo>
                  <a:cubicBezTo>
                    <a:pt x="281" y="335"/>
                    <a:pt x="278" y="328"/>
                    <a:pt x="281" y="328"/>
                  </a:cubicBezTo>
                  <a:cubicBezTo>
                    <a:pt x="285" y="328"/>
                    <a:pt x="295" y="329"/>
                    <a:pt x="295" y="329"/>
                  </a:cubicBezTo>
                  <a:cubicBezTo>
                    <a:pt x="301" y="338"/>
                    <a:pt x="301" y="338"/>
                    <a:pt x="301" y="338"/>
                  </a:cubicBezTo>
                  <a:cubicBezTo>
                    <a:pt x="308" y="337"/>
                    <a:pt x="308" y="337"/>
                    <a:pt x="308" y="337"/>
                  </a:cubicBezTo>
                  <a:cubicBezTo>
                    <a:pt x="311" y="332"/>
                    <a:pt x="311" y="332"/>
                    <a:pt x="311" y="332"/>
                  </a:cubicBezTo>
                  <a:cubicBezTo>
                    <a:pt x="311" y="332"/>
                    <a:pt x="320" y="343"/>
                    <a:pt x="320" y="348"/>
                  </a:cubicBezTo>
                  <a:cubicBezTo>
                    <a:pt x="320" y="355"/>
                    <a:pt x="318" y="361"/>
                    <a:pt x="318" y="361"/>
                  </a:cubicBezTo>
                  <a:cubicBezTo>
                    <a:pt x="322" y="368"/>
                    <a:pt x="322" y="368"/>
                    <a:pt x="322" y="368"/>
                  </a:cubicBezTo>
                  <a:cubicBezTo>
                    <a:pt x="322" y="368"/>
                    <a:pt x="326" y="367"/>
                    <a:pt x="327" y="368"/>
                  </a:cubicBezTo>
                  <a:cubicBezTo>
                    <a:pt x="328" y="369"/>
                    <a:pt x="336" y="374"/>
                    <a:pt x="336" y="374"/>
                  </a:cubicBezTo>
                  <a:cubicBezTo>
                    <a:pt x="339" y="369"/>
                    <a:pt x="339" y="369"/>
                    <a:pt x="339" y="369"/>
                  </a:cubicBezTo>
                  <a:cubicBezTo>
                    <a:pt x="343" y="377"/>
                    <a:pt x="343" y="377"/>
                    <a:pt x="343" y="377"/>
                  </a:cubicBezTo>
                  <a:cubicBezTo>
                    <a:pt x="343" y="377"/>
                    <a:pt x="341" y="393"/>
                    <a:pt x="349" y="394"/>
                  </a:cubicBezTo>
                  <a:cubicBezTo>
                    <a:pt x="355" y="395"/>
                    <a:pt x="359" y="391"/>
                    <a:pt x="362" y="398"/>
                  </a:cubicBezTo>
                  <a:cubicBezTo>
                    <a:pt x="367" y="403"/>
                    <a:pt x="362" y="419"/>
                    <a:pt x="367" y="420"/>
                  </a:cubicBezTo>
                  <a:cubicBezTo>
                    <a:pt x="371" y="421"/>
                    <a:pt x="378" y="424"/>
                    <a:pt x="378" y="424"/>
                  </a:cubicBezTo>
                  <a:cubicBezTo>
                    <a:pt x="367" y="430"/>
                    <a:pt x="367" y="430"/>
                    <a:pt x="367" y="430"/>
                  </a:cubicBezTo>
                  <a:cubicBezTo>
                    <a:pt x="367" y="430"/>
                    <a:pt x="365" y="424"/>
                    <a:pt x="362" y="424"/>
                  </a:cubicBezTo>
                  <a:cubicBezTo>
                    <a:pt x="360" y="424"/>
                    <a:pt x="362" y="431"/>
                    <a:pt x="358" y="432"/>
                  </a:cubicBezTo>
                  <a:cubicBezTo>
                    <a:pt x="354" y="433"/>
                    <a:pt x="346" y="426"/>
                    <a:pt x="346" y="426"/>
                  </a:cubicBezTo>
                  <a:cubicBezTo>
                    <a:pt x="346" y="426"/>
                    <a:pt x="343" y="435"/>
                    <a:pt x="340" y="435"/>
                  </a:cubicBezTo>
                  <a:cubicBezTo>
                    <a:pt x="337" y="435"/>
                    <a:pt x="342" y="417"/>
                    <a:pt x="326" y="430"/>
                  </a:cubicBezTo>
                  <a:cubicBezTo>
                    <a:pt x="321" y="435"/>
                    <a:pt x="334" y="448"/>
                    <a:pt x="334" y="448"/>
                  </a:cubicBezTo>
                  <a:cubicBezTo>
                    <a:pt x="334" y="462"/>
                    <a:pt x="334" y="462"/>
                    <a:pt x="334" y="462"/>
                  </a:cubicBezTo>
                  <a:cubicBezTo>
                    <a:pt x="325" y="468"/>
                    <a:pt x="325" y="468"/>
                    <a:pt x="325" y="468"/>
                  </a:cubicBezTo>
                  <a:cubicBezTo>
                    <a:pt x="328" y="473"/>
                    <a:pt x="328" y="473"/>
                    <a:pt x="328" y="473"/>
                  </a:cubicBezTo>
                  <a:cubicBezTo>
                    <a:pt x="317" y="485"/>
                    <a:pt x="317" y="485"/>
                    <a:pt x="317" y="485"/>
                  </a:cubicBezTo>
                  <a:cubicBezTo>
                    <a:pt x="317" y="485"/>
                    <a:pt x="325" y="494"/>
                    <a:pt x="322" y="497"/>
                  </a:cubicBezTo>
                  <a:cubicBezTo>
                    <a:pt x="319" y="501"/>
                    <a:pt x="310" y="499"/>
                    <a:pt x="310" y="499"/>
                  </a:cubicBezTo>
                  <a:cubicBezTo>
                    <a:pt x="307" y="502"/>
                    <a:pt x="307" y="502"/>
                    <a:pt x="307" y="502"/>
                  </a:cubicBezTo>
                  <a:cubicBezTo>
                    <a:pt x="312" y="504"/>
                    <a:pt x="312" y="504"/>
                    <a:pt x="312" y="504"/>
                  </a:cubicBezTo>
                  <a:cubicBezTo>
                    <a:pt x="312" y="504"/>
                    <a:pt x="311" y="510"/>
                    <a:pt x="322" y="512"/>
                  </a:cubicBezTo>
                  <a:cubicBezTo>
                    <a:pt x="334" y="515"/>
                    <a:pt x="337" y="514"/>
                    <a:pt x="337" y="514"/>
                  </a:cubicBezTo>
                  <a:cubicBezTo>
                    <a:pt x="337" y="507"/>
                    <a:pt x="337" y="507"/>
                    <a:pt x="337" y="507"/>
                  </a:cubicBezTo>
                  <a:cubicBezTo>
                    <a:pt x="342" y="507"/>
                    <a:pt x="342" y="507"/>
                    <a:pt x="342" y="507"/>
                  </a:cubicBezTo>
                  <a:cubicBezTo>
                    <a:pt x="342" y="507"/>
                    <a:pt x="354" y="492"/>
                    <a:pt x="363" y="493"/>
                  </a:cubicBezTo>
                  <a:cubicBezTo>
                    <a:pt x="374" y="495"/>
                    <a:pt x="378" y="504"/>
                    <a:pt x="378" y="504"/>
                  </a:cubicBezTo>
                  <a:cubicBezTo>
                    <a:pt x="378" y="505"/>
                    <a:pt x="378" y="505"/>
                    <a:pt x="378" y="505"/>
                  </a:cubicBezTo>
                  <a:cubicBezTo>
                    <a:pt x="379" y="503"/>
                    <a:pt x="382" y="500"/>
                    <a:pt x="381" y="497"/>
                  </a:cubicBezTo>
                  <a:cubicBezTo>
                    <a:pt x="379" y="494"/>
                    <a:pt x="376" y="490"/>
                    <a:pt x="376" y="490"/>
                  </a:cubicBezTo>
                  <a:cubicBezTo>
                    <a:pt x="371" y="489"/>
                    <a:pt x="371" y="489"/>
                    <a:pt x="371" y="489"/>
                  </a:cubicBezTo>
                  <a:cubicBezTo>
                    <a:pt x="374" y="485"/>
                    <a:pt x="374" y="485"/>
                    <a:pt x="374" y="485"/>
                  </a:cubicBezTo>
                  <a:cubicBezTo>
                    <a:pt x="373" y="484"/>
                    <a:pt x="373" y="484"/>
                    <a:pt x="373" y="484"/>
                  </a:cubicBezTo>
                  <a:cubicBezTo>
                    <a:pt x="369" y="484"/>
                    <a:pt x="369" y="484"/>
                    <a:pt x="369" y="484"/>
                  </a:cubicBezTo>
                  <a:cubicBezTo>
                    <a:pt x="366" y="468"/>
                    <a:pt x="366" y="468"/>
                    <a:pt x="366" y="468"/>
                  </a:cubicBezTo>
                  <a:cubicBezTo>
                    <a:pt x="369" y="467"/>
                    <a:pt x="369" y="467"/>
                    <a:pt x="369" y="467"/>
                  </a:cubicBezTo>
                  <a:cubicBezTo>
                    <a:pt x="371" y="474"/>
                    <a:pt x="371" y="474"/>
                    <a:pt x="371" y="474"/>
                  </a:cubicBezTo>
                  <a:cubicBezTo>
                    <a:pt x="375" y="481"/>
                    <a:pt x="375" y="481"/>
                    <a:pt x="375" y="481"/>
                  </a:cubicBezTo>
                  <a:cubicBezTo>
                    <a:pt x="378" y="477"/>
                    <a:pt x="378" y="477"/>
                    <a:pt x="378" y="477"/>
                  </a:cubicBezTo>
                  <a:cubicBezTo>
                    <a:pt x="377" y="472"/>
                    <a:pt x="377" y="472"/>
                    <a:pt x="377" y="472"/>
                  </a:cubicBezTo>
                  <a:cubicBezTo>
                    <a:pt x="383" y="471"/>
                    <a:pt x="383" y="471"/>
                    <a:pt x="383" y="471"/>
                  </a:cubicBezTo>
                  <a:cubicBezTo>
                    <a:pt x="379" y="463"/>
                    <a:pt x="379" y="463"/>
                    <a:pt x="379" y="463"/>
                  </a:cubicBezTo>
                  <a:cubicBezTo>
                    <a:pt x="387" y="464"/>
                    <a:pt x="387" y="464"/>
                    <a:pt x="387" y="464"/>
                  </a:cubicBezTo>
                  <a:cubicBezTo>
                    <a:pt x="387" y="460"/>
                    <a:pt x="387" y="460"/>
                    <a:pt x="387" y="460"/>
                  </a:cubicBezTo>
                  <a:cubicBezTo>
                    <a:pt x="390" y="463"/>
                    <a:pt x="390" y="463"/>
                    <a:pt x="390" y="463"/>
                  </a:cubicBezTo>
                  <a:cubicBezTo>
                    <a:pt x="402" y="449"/>
                    <a:pt x="402" y="449"/>
                    <a:pt x="402" y="449"/>
                  </a:cubicBezTo>
                  <a:cubicBezTo>
                    <a:pt x="394" y="439"/>
                    <a:pt x="394" y="439"/>
                    <a:pt x="394" y="439"/>
                  </a:cubicBezTo>
                  <a:cubicBezTo>
                    <a:pt x="394" y="439"/>
                    <a:pt x="378" y="437"/>
                    <a:pt x="381" y="432"/>
                  </a:cubicBezTo>
                  <a:cubicBezTo>
                    <a:pt x="382" y="427"/>
                    <a:pt x="388" y="429"/>
                    <a:pt x="388" y="429"/>
                  </a:cubicBezTo>
                  <a:cubicBezTo>
                    <a:pt x="400" y="441"/>
                    <a:pt x="400" y="441"/>
                    <a:pt x="400" y="441"/>
                  </a:cubicBezTo>
                  <a:cubicBezTo>
                    <a:pt x="407" y="419"/>
                    <a:pt x="407" y="419"/>
                    <a:pt x="407" y="419"/>
                  </a:cubicBezTo>
                  <a:cubicBezTo>
                    <a:pt x="407" y="410"/>
                    <a:pt x="407" y="410"/>
                    <a:pt x="407" y="410"/>
                  </a:cubicBezTo>
                  <a:cubicBezTo>
                    <a:pt x="421" y="405"/>
                    <a:pt x="421" y="405"/>
                    <a:pt x="421" y="405"/>
                  </a:cubicBezTo>
                  <a:cubicBezTo>
                    <a:pt x="425" y="388"/>
                    <a:pt x="425" y="388"/>
                    <a:pt x="425" y="388"/>
                  </a:cubicBezTo>
                  <a:cubicBezTo>
                    <a:pt x="426" y="394"/>
                    <a:pt x="426" y="394"/>
                    <a:pt x="426" y="394"/>
                  </a:cubicBezTo>
                  <a:cubicBezTo>
                    <a:pt x="435" y="387"/>
                    <a:pt x="435" y="387"/>
                    <a:pt x="435" y="387"/>
                  </a:cubicBezTo>
                  <a:cubicBezTo>
                    <a:pt x="435" y="387"/>
                    <a:pt x="437" y="388"/>
                    <a:pt x="441" y="386"/>
                  </a:cubicBezTo>
                  <a:cubicBezTo>
                    <a:pt x="447" y="385"/>
                    <a:pt x="447" y="367"/>
                    <a:pt x="447" y="367"/>
                  </a:cubicBezTo>
                  <a:cubicBezTo>
                    <a:pt x="447" y="367"/>
                    <a:pt x="447" y="381"/>
                    <a:pt x="453" y="381"/>
                  </a:cubicBezTo>
                  <a:cubicBezTo>
                    <a:pt x="459" y="381"/>
                    <a:pt x="470" y="384"/>
                    <a:pt x="470" y="384"/>
                  </a:cubicBezTo>
                  <a:cubicBezTo>
                    <a:pt x="457" y="387"/>
                    <a:pt x="457" y="387"/>
                    <a:pt x="457" y="387"/>
                  </a:cubicBezTo>
                  <a:cubicBezTo>
                    <a:pt x="456" y="390"/>
                    <a:pt x="456" y="390"/>
                    <a:pt x="456" y="390"/>
                  </a:cubicBezTo>
                  <a:cubicBezTo>
                    <a:pt x="443" y="391"/>
                    <a:pt x="443" y="391"/>
                    <a:pt x="443" y="391"/>
                  </a:cubicBezTo>
                  <a:cubicBezTo>
                    <a:pt x="437" y="393"/>
                    <a:pt x="437" y="393"/>
                    <a:pt x="437" y="393"/>
                  </a:cubicBezTo>
                  <a:cubicBezTo>
                    <a:pt x="442" y="395"/>
                    <a:pt x="442" y="395"/>
                    <a:pt x="442" y="395"/>
                  </a:cubicBezTo>
                  <a:cubicBezTo>
                    <a:pt x="447" y="394"/>
                    <a:pt x="447" y="394"/>
                    <a:pt x="447" y="394"/>
                  </a:cubicBezTo>
                  <a:cubicBezTo>
                    <a:pt x="447" y="394"/>
                    <a:pt x="463" y="392"/>
                    <a:pt x="459" y="395"/>
                  </a:cubicBezTo>
                  <a:cubicBezTo>
                    <a:pt x="456" y="400"/>
                    <a:pt x="445" y="405"/>
                    <a:pt x="445" y="405"/>
                  </a:cubicBezTo>
                  <a:cubicBezTo>
                    <a:pt x="451" y="407"/>
                    <a:pt x="451" y="407"/>
                    <a:pt x="451" y="407"/>
                  </a:cubicBezTo>
                  <a:cubicBezTo>
                    <a:pt x="451" y="407"/>
                    <a:pt x="459" y="402"/>
                    <a:pt x="464" y="404"/>
                  </a:cubicBezTo>
                  <a:cubicBezTo>
                    <a:pt x="467" y="406"/>
                    <a:pt x="472" y="411"/>
                    <a:pt x="482" y="410"/>
                  </a:cubicBezTo>
                  <a:cubicBezTo>
                    <a:pt x="490" y="408"/>
                    <a:pt x="499" y="402"/>
                    <a:pt x="504" y="400"/>
                  </a:cubicBezTo>
                  <a:cubicBezTo>
                    <a:pt x="510" y="398"/>
                    <a:pt x="526" y="398"/>
                    <a:pt x="526" y="398"/>
                  </a:cubicBezTo>
                  <a:cubicBezTo>
                    <a:pt x="530" y="390"/>
                    <a:pt x="530" y="390"/>
                    <a:pt x="530" y="390"/>
                  </a:cubicBezTo>
                  <a:cubicBezTo>
                    <a:pt x="536" y="401"/>
                    <a:pt x="536" y="401"/>
                    <a:pt x="536" y="401"/>
                  </a:cubicBezTo>
                  <a:cubicBezTo>
                    <a:pt x="542" y="402"/>
                    <a:pt x="542" y="402"/>
                    <a:pt x="542" y="402"/>
                  </a:cubicBezTo>
                  <a:cubicBezTo>
                    <a:pt x="540" y="409"/>
                    <a:pt x="540" y="409"/>
                    <a:pt x="540" y="409"/>
                  </a:cubicBezTo>
                  <a:cubicBezTo>
                    <a:pt x="521" y="418"/>
                    <a:pt x="521" y="418"/>
                    <a:pt x="521" y="418"/>
                  </a:cubicBezTo>
                  <a:cubicBezTo>
                    <a:pt x="520" y="423"/>
                    <a:pt x="520" y="423"/>
                    <a:pt x="520" y="423"/>
                  </a:cubicBezTo>
                  <a:cubicBezTo>
                    <a:pt x="509" y="431"/>
                    <a:pt x="509" y="431"/>
                    <a:pt x="509" y="431"/>
                  </a:cubicBezTo>
                  <a:cubicBezTo>
                    <a:pt x="509" y="431"/>
                    <a:pt x="512" y="436"/>
                    <a:pt x="509" y="437"/>
                  </a:cubicBezTo>
                  <a:cubicBezTo>
                    <a:pt x="507" y="439"/>
                    <a:pt x="503" y="440"/>
                    <a:pt x="503" y="440"/>
                  </a:cubicBezTo>
                  <a:cubicBezTo>
                    <a:pt x="496" y="455"/>
                    <a:pt x="496" y="455"/>
                    <a:pt x="496" y="455"/>
                  </a:cubicBezTo>
                  <a:cubicBezTo>
                    <a:pt x="507" y="455"/>
                    <a:pt x="507" y="455"/>
                    <a:pt x="507" y="455"/>
                  </a:cubicBezTo>
                  <a:cubicBezTo>
                    <a:pt x="507" y="455"/>
                    <a:pt x="510" y="449"/>
                    <a:pt x="514" y="449"/>
                  </a:cubicBezTo>
                  <a:cubicBezTo>
                    <a:pt x="517" y="448"/>
                    <a:pt x="521" y="450"/>
                    <a:pt x="521" y="450"/>
                  </a:cubicBezTo>
                  <a:cubicBezTo>
                    <a:pt x="524" y="444"/>
                    <a:pt x="524" y="444"/>
                    <a:pt x="524" y="444"/>
                  </a:cubicBezTo>
                  <a:cubicBezTo>
                    <a:pt x="524" y="444"/>
                    <a:pt x="522" y="451"/>
                    <a:pt x="530" y="454"/>
                  </a:cubicBezTo>
                  <a:cubicBezTo>
                    <a:pt x="536" y="458"/>
                    <a:pt x="537" y="452"/>
                    <a:pt x="543" y="453"/>
                  </a:cubicBezTo>
                  <a:cubicBezTo>
                    <a:pt x="550" y="454"/>
                    <a:pt x="555" y="464"/>
                    <a:pt x="556" y="471"/>
                  </a:cubicBezTo>
                  <a:cubicBezTo>
                    <a:pt x="557" y="479"/>
                    <a:pt x="558" y="487"/>
                    <a:pt x="558" y="487"/>
                  </a:cubicBezTo>
                  <a:cubicBezTo>
                    <a:pt x="554" y="488"/>
                    <a:pt x="554" y="488"/>
                    <a:pt x="554" y="488"/>
                  </a:cubicBezTo>
                  <a:cubicBezTo>
                    <a:pt x="555" y="493"/>
                    <a:pt x="555" y="493"/>
                    <a:pt x="555" y="493"/>
                  </a:cubicBezTo>
                  <a:cubicBezTo>
                    <a:pt x="555" y="493"/>
                    <a:pt x="564" y="500"/>
                    <a:pt x="573" y="498"/>
                  </a:cubicBezTo>
                  <a:cubicBezTo>
                    <a:pt x="583" y="496"/>
                    <a:pt x="594" y="485"/>
                    <a:pt x="597" y="480"/>
                  </a:cubicBezTo>
                  <a:cubicBezTo>
                    <a:pt x="599" y="473"/>
                    <a:pt x="596" y="468"/>
                    <a:pt x="606" y="460"/>
                  </a:cubicBezTo>
                  <a:cubicBezTo>
                    <a:pt x="616" y="451"/>
                    <a:pt x="618" y="450"/>
                    <a:pt x="623" y="451"/>
                  </a:cubicBezTo>
                  <a:cubicBezTo>
                    <a:pt x="629" y="453"/>
                    <a:pt x="627" y="446"/>
                    <a:pt x="629" y="441"/>
                  </a:cubicBezTo>
                  <a:cubicBezTo>
                    <a:pt x="631" y="438"/>
                    <a:pt x="635" y="438"/>
                    <a:pt x="635" y="438"/>
                  </a:cubicBezTo>
                  <a:cubicBezTo>
                    <a:pt x="635" y="438"/>
                    <a:pt x="631" y="424"/>
                    <a:pt x="638" y="424"/>
                  </a:cubicBezTo>
                  <a:cubicBezTo>
                    <a:pt x="646" y="424"/>
                    <a:pt x="647" y="432"/>
                    <a:pt x="655" y="429"/>
                  </a:cubicBezTo>
                  <a:cubicBezTo>
                    <a:pt x="665" y="425"/>
                    <a:pt x="663" y="421"/>
                    <a:pt x="665" y="421"/>
                  </a:cubicBezTo>
                  <a:cubicBezTo>
                    <a:pt x="668" y="420"/>
                    <a:pt x="680" y="418"/>
                    <a:pt x="679" y="414"/>
                  </a:cubicBezTo>
                  <a:cubicBezTo>
                    <a:pt x="678" y="409"/>
                    <a:pt x="671" y="406"/>
                    <a:pt x="672" y="403"/>
                  </a:cubicBezTo>
                  <a:cubicBezTo>
                    <a:pt x="674" y="400"/>
                    <a:pt x="681" y="398"/>
                    <a:pt x="680" y="393"/>
                  </a:cubicBezTo>
                  <a:cubicBezTo>
                    <a:pt x="678" y="390"/>
                    <a:pt x="669" y="390"/>
                    <a:pt x="662" y="392"/>
                  </a:cubicBezTo>
                  <a:cubicBezTo>
                    <a:pt x="655" y="395"/>
                    <a:pt x="655" y="402"/>
                    <a:pt x="652" y="403"/>
                  </a:cubicBezTo>
                  <a:cubicBezTo>
                    <a:pt x="650" y="405"/>
                    <a:pt x="646" y="400"/>
                    <a:pt x="643" y="403"/>
                  </a:cubicBezTo>
                  <a:cubicBezTo>
                    <a:pt x="639" y="406"/>
                    <a:pt x="639" y="417"/>
                    <a:pt x="633" y="418"/>
                  </a:cubicBezTo>
                  <a:cubicBezTo>
                    <a:pt x="625" y="419"/>
                    <a:pt x="608" y="419"/>
                    <a:pt x="608" y="419"/>
                  </a:cubicBezTo>
                  <a:cubicBezTo>
                    <a:pt x="608" y="419"/>
                    <a:pt x="614" y="411"/>
                    <a:pt x="608" y="405"/>
                  </a:cubicBezTo>
                  <a:cubicBezTo>
                    <a:pt x="603" y="399"/>
                    <a:pt x="590" y="400"/>
                    <a:pt x="590" y="400"/>
                  </a:cubicBezTo>
                  <a:cubicBezTo>
                    <a:pt x="588" y="395"/>
                    <a:pt x="588" y="395"/>
                    <a:pt x="588" y="395"/>
                  </a:cubicBezTo>
                  <a:cubicBezTo>
                    <a:pt x="583" y="401"/>
                    <a:pt x="583" y="401"/>
                    <a:pt x="583" y="401"/>
                  </a:cubicBezTo>
                  <a:cubicBezTo>
                    <a:pt x="590" y="388"/>
                    <a:pt x="590" y="388"/>
                    <a:pt x="590" y="388"/>
                  </a:cubicBezTo>
                  <a:cubicBezTo>
                    <a:pt x="587" y="386"/>
                    <a:pt x="587" y="386"/>
                    <a:pt x="587" y="386"/>
                  </a:cubicBezTo>
                  <a:cubicBezTo>
                    <a:pt x="579" y="397"/>
                    <a:pt x="579" y="397"/>
                    <a:pt x="579" y="397"/>
                  </a:cubicBezTo>
                  <a:cubicBezTo>
                    <a:pt x="579" y="397"/>
                    <a:pt x="584" y="386"/>
                    <a:pt x="583" y="386"/>
                  </a:cubicBezTo>
                  <a:cubicBezTo>
                    <a:pt x="581" y="387"/>
                    <a:pt x="576" y="389"/>
                    <a:pt x="576" y="389"/>
                  </a:cubicBezTo>
                  <a:cubicBezTo>
                    <a:pt x="576" y="389"/>
                    <a:pt x="571" y="387"/>
                    <a:pt x="568" y="387"/>
                  </a:cubicBezTo>
                  <a:cubicBezTo>
                    <a:pt x="564" y="387"/>
                    <a:pt x="562" y="391"/>
                    <a:pt x="562" y="391"/>
                  </a:cubicBezTo>
                  <a:cubicBezTo>
                    <a:pt x="554" y="388"/>
                    <a:pt x="554" y="388"/>
                    <a:pt x="554" y="388"/>
                  </a:cubicBezTo>
                  <a:cubicBezTo>
                    <a:pt x="554" y="388"/>
                    <a:pt x="549" y="392"/>
                    <a:pt x="542" y="388"/>
                  </a:cubicBezTo>
                  <a:cubicBezTo>
                    <a:pt x="536" y="384"/>
                    <a:pt x="538" y="381"/>
                    <a:pt x="542" y="379"/>
                  </a:cubicBezTo>
                  <a:cubicBezTo>
                    <a:pt x="547" y="379"/>
                    <a:pt x="553" y="385"/>
                    <a:pt x="553" y="385"/>
                  </a:cubicBezTo>
                  <a:cubicBezTo>
                    <a:pt x="556" y="378"/>
                    <a:pt x="556" y="378"/>
                    <a:pt x="556" y="378"/>
                  </a:cubicBezTo>
                  <a:cubicBezTo>
                    <a:pt x="553" y="372"/>
                    <a:pt x="553" y="372"/>
                    <a:pt x="553" y="372"/>
                  </a:cubicBezTo>
                  <a:cubicBezTo>
                    <a:pt x="562" y="378"/>
                    <a:pt x="562" y="378"/>
                    <a:pt x="562" y="378"/>
                  </a:cubicBezTo>
                  <a:cubicBezTo>
                    <a:pt x="572" y="377"/>
                    <a:pt x="572" y="377"/>
                    <a:pt x="572" y="377"/>
                  </a:cubicBezTo>
                  <a:cubicBezTo>
                    <a:pt x="574" y="385"/>
                    <a:pt x="574" y="385"/>
                    <a:pt x="574" y="385"/>
                  </a:cubicBezTo>
                  <a:cubicBezTo>
                    <a:pt x="578" y="385"/>
                    <a:pt x="578" y="385"/>
                    <a:pt x="578" y="385"/>
                  </a:cubicBezTo>
                  <a:cubicBezTo>
                    <a:pt x="578" y="371"/>
                    <a:pt x="578" y="371"/>
                    <a:pt x="578" y="371"/>
                  </a:cubicBezTo>
                  <a:cubicBezTo>
                    <a:pt x="582" y="379"/>
                    <a:pt x="582" y="379"/>
                    <a:pt x="582" y="379"/>
                  </a:cubicBezTo>
                  <a:cubicBezTo>
                    <a:pt x="588" y="379"/>
                    <a:pt x="588" y="379"/>
                    <a:pt x="588" y="379"/>
                  </a:cubicBezTo>
                  <a:cubicBezTo>
                    <a:pt x="583" y="367"/>
                    <a:pt x="583" y="367"/>
                    <a:pt x="583" y="367"/>
                  </a:cubicBezTo>
                  <a:cubicBezTo>
                    <a:pt x="583" y="367"/>
                    <a:pt x="592" y="369"/>
                    <a:pt x="595" y="361"/>
                  </a:cubicBezTo>
                  <a:cubicBezTo>
                    <a:pt x="597" y="353"/>
                    <a:pt x="594" y="348"/>
                    <a:pt x="594" y="348"/>
                  </a:cubicBezTo>
                  <a:cubicBezTo>
                    <a:pt x="602" y="353"/>
                    <a:pt x="602" y="353"/>
                    <a:pt x="602" y="353"/>
                  </a:cubicBezTo>
                  <a:cubicBezTo>
                    <a:pt x="603" y="350"/>
                    <a:pt x="603" y="350"/>
                    <a:pt x="603" y="350"/>
                  </a:cubicBezTo>
                  <a:cubicBezTo>
                    <a:pt x="592" y="336"/>
                    <a:pt x="592" y="336"/>
                    <a:pt x="592" y="336"/>
                  </a:cubicBezTo>
                  <a:cubicBezTo>
                    <a:pt x="592" y="336"/>
                    <a:pt x="600" y="344"/>
                    <a:pt x="606" y="343"/>
                  </a:cubicBezTo>
                  <a:cubicBezTo>
                    <a:pt x="613" y="342"/>
                    <a:pt x="615" y="323"/>
                    <a:pt x="622" y="323"/>
                  </a:cubicBezTo>
                  <a:cubicBezTo>
                    <a:pt x="629" y="323"/>
                    <a:pt x="636" y="323"/>
                    <a:pt x="638" y="321"/>
                  </a:cubicBezTo>
                  <a:cubicBezTo>
                    <a:pt x="640" y="319"/>
                    <a:pt x="641" y="314"/>
                    <a:pt x="641" y="314"/>
                  </a:cubicBezTo>
                  <a:cubicBezTo>
                    <a:pt x="649" y="306"/>
                    <a:pt x="649" y="306"/>
                    <a:pt x="649" y="306"/>
                  </a:cubicBezTo>
                  <a:cubicBezTo>
                    <a:pt x="657" y="308"/>
                    <a:pt x="657" y="308"/>
                    <a:pt x="657" y="308"/>
                  </a:cubicBezTo>
                  <a:cubicBezTo>
                    <a:pt x="658" y="305"/>
                    <a:pt x="658" y="305"/>
                    <a:pt x="658" y="305"/>
                  </a:cubicBezTo>
                  <a:cubicBezTo>
                    <a:pt x="657" y="299"/>
                    <a:pt x="657" y="299"/>
                    <a:pt x="657" y="299"/>
                  </a:cubicBezTo>
                  <a:cubicBezTo>
                    <a:pt x="669" y="288"/>
                    <a:pt x="669" y="288"/>
                    <a:pt x="669" y="288"/>
                  </a:cubicBezTo>
                  <a:cubicBezTo>
                    <a:pt x="669" y="288"/>
                    <a:pt x="676" y="288"/>
                    <a:pt x="678" y="285"/>
                  </a:cubicBezTo>
                  <a:cubicBezTo>
                    <a:pt x="680" y="282"/>
                    <a:pt x="674" y="273"/>
                    <a:pt x="681" y="272"/>
                  </a:cubicBezTo>
                  <a:cubicBezTo>
                    <a:pt x="687" y="269"/>
                    <a:pt x="690" y="271"/>
                    <a:pt x="690" y="271"/>
                  </a:cubicBezTo>
                  <a:cubicBezTo>
                    <a:pt x="690" y="271"/>
                    <a:pt x="706" y="267"/>
                    <a:pt x="707" y="263"/>
                  </a:cubicBezTo>
                  <a:cubicBezTo>
                    <a:pt x="709" y="259"/>
                    <a:pt x="706" y="253"/>
                    <a:pt x="702" y="246"/>
                  </a:cubicBezTo>
                  <a:cubicBezTo>
                    <a:pt x="698" y="240"/>
                    <a:pt x="698" y="227"/>
                    <a:pt x="704" y="224"/>
                  </a:cubicBezTo>
                  <a:cubicBezTo>
                    <a:pt x="711" y="220"/>
                    <a:pt x="716" y="217"/>
                    <a:pt x="716" y="214"/>
                  </a:cubicBezTo>
                  <a:cubicBezTo>
                    <a:pt x="715" y="210"/>
                    <a:pt x="714" y="205"/>
                    <a:pt x="721" y="202"/>
                  </a:cubicBezTo>
                  <a:cubicBezTo>
                    <a:pt x="729" y="200"/>
                    <a:pt x="756" y="197"/>
                    <a:pt x="755" y="190"/>
                  </a:cubicBezTo>
                  <a:cubicBezTo>
                    <a:pt x="755" y="184"/>
                    <a:pt x="750" y="180"/>
                    <a:pt x="750" y="180"/>
                  </a:cubicBezTo>
                  <a:cubicBezTo>
                    <a:pt x="753" y="177"/>
                    <a:pt x="753" y="177"/>
                    <a:pt x="753" y="177"/>
                  </a:cubicBezTo>
                  <a:cubicBezTo>
                    <a:pt x="752" y="163"/>
                    <a:pt x="752" y="163"/>
                    <a:pt x="752" y="163"/>
                  </a:cubicBezTo>
                  <a:cubicBezTo>
                    <a:pt x="747" y="162"/>
                    <a:pt x="747" y="162"/>
                    <a:pt x="747" y="162"/>
                  </a:cubicBezTo>
                  <a:cubicBezTo>
                    <a:pt x="747" y="162"/>
                    <a:pt x="751" y="154"/>
                    <a:pt x="744" y="150"/>
                  </a:cubicBezTo>
                  <a:cubicBezTo>
                    <a:pt x="737" y="146"/>
                    <a:pt x="731" y="147"/>
                    <a:pt x="731" y="147"/>
                  </a:cubicBezTo>
                  <a:cubicBezTo>
                    <a:pt x="731" y="132"/>
                    <a:pt x="731" y="132"/>
                    <a:pt x="731" y="132"/>
                  </a:cubicBezTo>
                  <a:cubicBezTo>
                    <a:pt x="740" y="129"/>
                    <a:pt x="740" y="129"/>
                    <a:pt x="740" y="129"/>
                  </a:cubicBezTo>
                  <a:cubicBezTo>
                    <a:pt x="740" y="124"/>
                    <a:pt x="740" y="124"/>
                    <a:pt x="740" y="124"/>
                  </a:cubicBezTo>
                  <a:cubicBezTo>
                    <a:pt x="723" y="125"/>
                    <a:pt x="723" y="125"/>
                    <a:pt x="723" y="125"/>
                  </a:cubicBezTo>
                  <a:cubicBezTo>
                    <a:pt x="723" y="119"/>
                    <a:pt x="723" y="119"/>
                    <a:pt x="723" y="119"/>
                  </a:cubicBezTo>
                  <a:cubicBezTo>
                    <a:pt x="723" y="119"/>
                    <a:pt x="736" y="109"/>
                    <a:pt x="734" y="101"/>
                  </a:cubicBezTo>
                  <a:cubicBezTo>
                    <a:pt x="731" y="92"/>
                    <a:pt x="725" y="89"/>
                    <a:pt x="725" y="89"/>
                  </a:cubicBezTo>
                  <a:cubicBezTo>
                    <a:pt x="725" y="78"/>
                    <a:pt x="725" y="78"/>
                    <a:pt x="725" y="78"/>
                  </a:cubicBezTo>
                  <a:cubicBezTo>
                    <a:pt x="719" y="78"/>
                    <a:pt x="719" y="78"/>
                    <a:pt x="719" y="78"/>
                  </a:cubicBezTo>
                  <a:cubicBezTo>
                    <a:pt x="717" y="85"/>
                    <a:pt x="717" y="85"/>
                    <a:pt x="717" y="85"/>
                  </a:cubicBezTo>
                  <a:cubicBezTo>
                    <a:pt x="717" y="85"/>
                    <a:pt x="711" y="87"/>
                    <a:pt x="706" y="85"/>
                  </a:cubicBezTo>
                  <a:cubicBezTo>
                    <a:pt x="702" y="83"/>
                    <a:pt x="700" y="79"/>
                    <a:pt x="700" y="79"/>
                  </a:cubicBezTo>
                  <a:cubicBezTo>
                    <a:pt x="693" y="79"/>
                    <a:pt x="693" y="79"/>
                    <a:pt x="693" y="79"/>
                  </a:cubicBezTo>
                  <a:cubicBezTo>
                    <a:pt x="691" y="83"/>
                    <a:pt x="691" y="83"/>
                    <a:pt x="691" y="83"/>
                  </a:cubicBezTo>
                  <a:cubicBezTo>
                    <a:pt x="691" y="83"/>
                    <a:pt x="686" y="84"/>
                    <a:pt x="685" y="82"/>
                  </a:cubicBezTo>
                  <a:cubicBezTo>
                    <a:pt x="684" y="79"/>
                    <a:pt x="681" y="75"/>
                    <a:pt x="681" y="75"/>
                  </a:cubicBezTo>
                  <a:cubicBezTo>
                    <a:pt x="676" y="76"/>
                    <a:pt x="676" y="76"/>
                    <a:pt x="676" y="76"/>
                  </a:cubicBezTo>
                  <a:cubicBezTo>
                    <a:pt x="674" y="84"/>
                    <a:pt x="674" y="84"/>
                    <a:pt x="674" y="84"/>
                  </a:cubicBezTo>
                  <a:cubicBezTo>
                    <a:pt x="666" y="84"/>
                    <a:pt x="666" y="84"/>
                    <a:pt x="666" y="84"/>
                  </a:cubicBezTo>
                  <a:cubicBezTo>
                    <a:pt x="656" y="78"/>
                    <a:pt x="656" y="78"/>
                    <a:pt x="656" y="78"/>
                  </a:cubicBezTo>
                  <a:cubicBezTo>
                    <a:pt x="652" y="84"/>
                    <a:pt x="652" y="84"/>
                    <a:pt x="652" y="84"/>
                  </a:cubicBezTo>
                  <a:cubicBezTo>
                    <a:pt x="637" y="79"/>
                    <a:pt x="637" y="79"/>
                    <a:pt x="637" y="79"/>
                  </a:cubicBezTo>
                  <a:cubicBezTo>
                    <a:pt x="637" y="89"/>
                    <a:pt x="637" y="89"/>
                    <a:pt x="637" y="89"/>
                  </a:cubicBezTo>
                  <a:cubicBezTo>
                    <a:pt x="634" y="92"/>
                    <a:pt x="634" y="92"/>
                    <a:pt x="634" y="92"/>
                  </a:cubicBezTo>
                  <a:cubicBezTo>
                    <a:pt x="629" y="89"/>
                    <a:pt x="629" y="89"/>
                    <a:pt x="629" y="89"/>
                  </a:cubicBezTo>
                  <a:cubicBezTo>
                    <a:pt x="619" y="89"/>
                    <a:pt x="619" y="89"/>
                    <a:pt x="619" y="89"/>
                  </a:cubicBezTo>
                  <a:cubicBezTo>
                    <a:pt x="609" y="79"/>
                    <a:pt x="609" y="79"/>
                    <a:pt x="609" y="79"/>
                  </a:cubicBezTo>
                  <a:cubicBezTo>
                    <a:pt x="608" y="75"/>
                    <a:pt x="608" y="75"/>
                    <a:pt x="608" y="75"/>
                  </a:cubicBezTo>
                  <a:cubicBezTo>
                    <a:pt x="603" y="74"/>
                    <a:pt x="603" y="74"/>
                    <a:pt x="603" y="74"/>
                  </a:cubicBezTo>
                  <a:cubicBezTo>
                    <a:pt x="599" y="69"/>
                    <a:pt x="599" y="69"/>
                    <a:pt x="599" y="69"/>
                  </a:cubicBezTo>
                  <a:cubicBezTo>
                    <a:pt x="589" y="80"/>
                    <a:pt x="589" y="80"/>
                    <a:pt x="589" y="80"/>
                  </a:cubicBezTo>
                  <a:cubicBezTo>
                    <a:pt x="589" y="80"/>
                    <a:pt x="578" y="84"/>
                    <a:pt x="576" y="87"/>
                  </a:cubicBezTo>
                  <a:cubicBezTo>
                    <a:pt x="575" y="91"/>
                    <a:pt x="572" y="98"/>
                    <a:pt x="572" y="98"/>
                  </a:cubicBezTo>
                  <a:cubicBezTo>
                    <a:pt x="567" y="96"/>
                    <a:pt x="567" y="96"/>
                    <a:pt x="567" y="96"/>
                  </a:cubicBezTo>
                  <a:cubicBezTo>
                    <a:pt x="566" y="91"/>
                    <a:pt x="566" y="91"/>
                    <a:pt x="566" y="91"/>
                  </a:cubicBezTo>
                  <a:cubicBezTo>
                    <a:pt x="559" y="91"/>
                    <a:pt x="559" y="91"/>
                    <a:pt x="559" y="91"/>
                  </a:cubicBezTo>
                  <a:cubicBezTo>
                    <a:pt x="559" y="91"/>
                    <a:pt x="559" y="95"/>
                    <a:pt x="556" y="95"/>
                  </a:cubicBezTo>
                  <a:cubicBezTo>
                    <a:pt x="553" y="95"/>
                    <a:pt x="553" y="88"/>
                    <a:pt x="548" y="89"/>
                  </a:cubicBezTo>
                  <a:cubicBezTo>
                    <a:pt x="542" y="90"/>
                    <a:pt x="541" y="92"/>
                    <a:pt x="535" y="96"/>
                  </a:cubicBezTo>
                  <a:cubicBezTo>
                    <a:pt x="530" y="101"/>
                    <a:pt x="514" y="89"/>
                    <a:pt x="514" y="89"/>
                  </a:cubicBezTo>
                  <a:cubicBezTo>
                    <a:pt x="516" y="84"/>
                    <a:pt x="516" y="84"/>
                    <a:pt x="516" y="84"/>
                  </a:cubicBezTo>
                  <a:cubicBezTo>
                    <a:pt x="503" y="68"/>
                    <a:pt x="503" y="68"/>
                    <a:pt x="503" y="68"/>
                  </a:cubicBezTo>
                  <a:cubicBezTo>
                    <a:pt x="503" y="68"/>
                    <a:pt x="506" y="60"/>
                    <a:pt x="505" y="60"/>
                  </a:cubicBezTo>
                  <a:cubicBezTo>
                    <a:pt x="504" y="60"/>
                    <a:pt x="500" y="59"/>
                    <a:pt x="500" y="59"/>
                  </a:cubicBezTo>
                  <a:cubicBezTo>
                    <a:pt x="494" y="63"/>
                    <a:pt x="494" y="63"/>
                    <a:pt x="494" y="63"/>
                  </a:cubicBezTo>
                  <a:cubicBezTo>
                    <a:pt x="494" y="63"/>
                    <a:pt x="494" y="54"/>
                    <a:pt x="489" y="54"/>
                  </a:cubicBezTo>
                  <a:cubicBezTo>
                    <a:pt x="484" y="54"/>
                    <a:pt x="474" y="64"/>
                    <a:pt x="474" y="64"/>
                  </a:cubicBezTo>
                  <a:cubicBezTo>
                    <a:pt x="468" y="60"/>
                    <a:pt x="468" y="60"/>
                    <a:pt x="468" y="60"/>
                  </a:cubicBezTo>
                  <a:cubicBezTo>
                    <a:pt x="454" y="63"/>
                    <a:pt x="454" y="63"/>
                    <a:pt x="454" y="63"/>
                  </a:cubicBezTo>
                  <a:cubicBezTo>
                    <a:pt x="455" y="56"/>
                    <a:pt x="455" y="56"/>
                    <a:pt x="455" y="56"/>
                  </a:cubicBezTo>
                  <a:cubicBezTo>
                    <a:pt x="450" y="56"/>
                    <a:pt x="450" y="56"/>
                    <a:pt x="450" y="56"/>
                  </a:cubicBezTo>
                  <a:cubicBezTo>
                    <a:pt x="450" y="56"/>
                    <a:pt x="452" y="48"/>
                    <a:pt x="447" y="45"/>
                  </a:cubicBezTo>
                  <a:cubicBezTo>
                    <a:pt x="442" y="41"/>
                    <a:pt x="439" y="40"/>
                    <a:pt x="439" y="40"/>
                  </a:cubicBezTo>
                  <a:cubicBezTo>
                    <a:pt x="439" y="40"/>
                    <a:pt x="457" y="36"/>
                    <a:pt x="454" y="30"/>
                  </a:cubicBezTo>
                  <a:cubicBezTo>
                    <a:pt x="451" y="26"/>
                    <a:pt x="439" y="25"/>
                    <a:pt x="435" y="20"/>
                  </a:cubicBezTo>
                  <a:cubicBezTo>
                    <a:pt x="431" y="14"/>
                    <a:pt x="431" y="7"/>
                    <a:pt x="431" y="7"/>
                  </a:cubicBezTo>
                  <a:cubicBezTo>
                    <a:pt x="422" y="6"/>
                    <a:pt x="422" y="6"/>
                    <a:pt x="422" y="6"/>
                  </a:cubicBezTo>
                  <a:cubicBezTo>
                    <a:pt x="422" y="6"/>
                    <a:pt x="423" y="0"/>
                    <a:pt x="415" y="0"/>
                  </a:cubicBezTo>
                  <a:cubicBezTo>
                    <a:pt x="407" y="1"/>
                    <a:pt x="407" y="7"/>
                    <a:pt x="407" y="7"/>
                  </a:cubicBezTo>
                  <a:cubicBezTo>
                    <a:pt x="394" y="7"/>
                    <a:pt x="394" y="7"/>
                    <a:pt x="394" y="7"/>
                  </a:cubicBezTo>
                  <a:cubicBezTo>
                    <a:pt x="394" y="7"/>
                    <a:pt x="388" y="19"/>
                    <a:pt x="384" y="20"/>
                  </a:cubicBezTo>
                  <a:cubicBezTo>
                    <a:pt x="379" y="21"/>
                    <a:pt x="362" y="20"/>
                    <a:pt x="362" y="20"/>
                  </a:cubicBezTo>
                  <a:cubicBezTo>
                    <a:pt x="362" y="20"/>
                    <a:pt x="363" y="35"/>
                    <a:pt x="358" y="38"/>
                  </a:cubicBezTo>
                  <a:cubicBezTo>
                    <a:pt x="355" y="41"/>
                    <a:pt x="348" y="40"/>
                    <a:pt x="344" y="40"/>
                  </a:cubicBezTo>
                  <a:cubicBezTo>
                    <a:pt x="352" y="46"/>
                    <a:pt x="352" y="46"/>
                    <a:pt x="352" y="46"/>
                  </a:cubicBezTo>
                  <a:cubicBezTo>
                    <a:pt x="348" y="50"/>
                    <a:pt x="348" y="50"/>
                    <a:pt x="348" y="50"/>
                  </a:cubicBezTo>
                  <a:lnTo>
                    <a:pt x="338" y="50"/>
                  </a:ln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6212" name="Freeform 203"/>
            <p:cNvSpPr>
              <a:spLocks noEditPoints="1"/>
            </p:cNvSpPr>
            <p:nvPr/>
          </p:nvSpPr>
          <p:spPr bwMode="auto">
            <a:xfrm>
              <a:off x="1840" y="884"/>
              <a:ext cx="383" cy="315"/>
            </a:xfrm>
            <a:custGeom>
              <a:avLst/>
              <a:gdLst>
                <a:gd name="T0" fmla="*/ 3496278 w 285"/>
                <a:gd name="T1" fmla="*/ 1600437 h 235"/>
                <a:gd name="T2" fmla="*/ 3357168 w 285"/>
                <a:gd name="T3" fmla="*/ 1327173 h 235"/>
                <a:gd name="T4" fmla="*/ 3433043 w 285"/>
                <a:gd name="T5" fmla="*/ 1154381 h 235"/>
                <a:gd name="T6" fmla="*/ 3235122 w 285"/>
                <a:gd name="T7" fmla="*/ 962046 h 235"/>
                <a:gd name="T8" fmla="*/ 2932303 w 285"/>
                <a:gd name="T9" fmla="*/ 1050343 h 235"/>
                <a:gd name="T10" fmla="*/ 2638169 w 285"/>
                <a:gd name="T11" fmla="*/ 1050343 h 235"/>
                <a:gd name="T12" fmla="*/ 2412681 w 285"/>
                <a:gd name="T13" fmla="*/ 834282 h 235"/>
                <a:gd name="T14" fmla="*/ 2274242 w 285"/>
                <a:gd name="T15" fmla="*/ 1210561 h 235"/>
                <a:gd name="T16" fmla="*/ 2268684 w 285"/>
                <a:gd name="T17" fmla="*/ 888166 h 235"/>
                <a:gd name="T18" fmla="*/ 2167273 w 285"/>
                <a:gd name="T19" fmla="*/ 738656 h 235"/>
                <a:gd name="T20" fmla="*/ 1852334 w 285"/>
                <a:gd name="T21" fmla="*/ 962046 h 235"/>
                <a:gd name="T22" fmla="*/ 1795337 w 285"/>
                <a:gd name="T23" fmla="*/ 617994 h 235"/>
                <a:gd name="T24" fmla="*/ 1707857 w 285"/>
                <a:gd name="T25" fmla="*/ 634600 h 235"/>
                <a:gd name="T26" fmla="*/ 1476579 w 285"/>
                <a:gd name="T27" fmla="*/ 962046 h 235"/>
                <a:gd name="T28" fmla="*/ 1409423 w 285"/>
                <a:gd name="T29" fmla="*/ 888166 h 235"/>
                <a:gd name="T30" fmla="*/ 1218428 w 285"/>
                <a:gd name="T31" fmla="*/ 962046 h 235"/>
                <a:gd name="T32" fmla="*/ 1155614 w 285"/>
                <a:gd name="T33" fmla="*/ 888166 h 235"/>
                <a:gd name="T34" fmla="*/ 1182602 w 285"/>
                <a:gd name="T35" fmla="*/ 634600 h 235"/>
                <a:gd name="T36" fmla="*/ 1383387 w 285"/>
                <a:gd name="T37" fmla="*/ 518164 h 235"/>
                <a:gd name="T38" fmla="*/ 1334044 w 285"/>
                <a:gd name="T39" fmla="*/ 275121 h 235"/>
                <a:gd name="T40" fmla="*/ 1241882 w 285"/>
                <a:gd name="T41" fmla="*/ 114234 h 235"/>
                <a:gd name="T42" fmla="*/ 1029413 w 285"/>
                <a:gd name="T43" fmla="*/ 57413 h 235"/>
                <a:gd name="T44" fmla="*/ 1130300 w 285"/>
                <a:gd name="T45" fmla="*/ 153122 h 235"/>
                <a:gd name="T46" fmla="*/ 1114373 w 285"/>
                <a:gd name="T47" fmla="*/ 343953 h 235"/>
                <a:gd name="T48" fmla="*/ 1009630 w 285"/>
                <a:gd name="T49" fmla="*/ 383535 h 235"/>
                <a:gd name="T50" fmla="*/ 934786 w 285"/>
                <a:gd name="T51" fmla="*/ 312316 h 235"/>
                <a:gd name="T52" fmla="*/ 906663 w 285"/>
                <a:gd name="T53" fmla="*/ 153122 h 235"/>
                <a:gd name="T54" fmla="*/ 674671 w 285"/>
                <a:gd name="T55" fmla="*/ 256600 h 235"/>
                <a:gd name="T56" fmla="*/ 728482 w 285"/>
                <a:gd name="T57" fmla="*/ 446384 h 235"/>
                <a:gd name="T58" fmla="*/ 492576 w 285"/>
                <a:gd name="T59" fmla="*/ 275121 h 235"/>
                <a:gd name="T60" fmla="*/ 385168 w 285"/>
                <a:gd name="T61" fmla="*/ 418636 h 235"/>
                <a:gd name="T62" fmla="*/ 385168 w 285"/>
                <a:gd name="T63" fmla="*/ 578552 h 235"/>
                <a:gd name="T64" fmla="*/ 766012 w 285"/>
                <a:gd name="T65" fmla="*/ 592197 h 235"/>
                <a:gd name="T66" fmla="*/ 924116 w 285"/>
                <a:gd name="T67" fmla="*/ 752180 h 235"/>
                <a:gd name="T68" fmla="*/ 924116 w 285"/>
                <a:gd name="T69" fmla="*/ 888166 h 235"/>
                <a:gd name="T70" fmla="*/ 889572 w 285"/>
                <a:gd name="T71" fmla="*/ 1027120 h 235"/>
                <a:gd name="T72" fmla="*/ 570009 w 285"/>
                <a:gd name="T73" fmla="*/ 1027120 h 235"/>
                <a:gd name="T74" fmla="*/ 398508 w 285"/>
                <a:gd name="T75" fmla="*/ 978938 h 235"/>
                <a:gd name="T76" fmla="*/ 48660 w 285"/>
                <a:gd name="T77" fmla="*/ 990113 h 235"/>
                <a:gd name="T78" fmla="*/ 441701 w 285"/>
                <a:gd name="T79" fmla="*/ 1140212 h 235"/>
                <a:gd name="T80" fmla="*/ 459165 w 285"/>
                <a:gd name="T81" fmla="*/ 1376778 h 235"/>
                <a:gd name="T82" fmla="*/ 617053 w 285"/>
                <a:gd name="T83" fmla="*/ 1426245 h 235"/>
                <a:gd name="T84" fmla="*/ 459165 w 285"/>
                <a:gd name="T85" fmla="*/ 1555774 h 235"/>
                <a:gd name="T86" fmla="*/ 459165 w 285"/>
                <a:gd name="T87" fmla="*/ 1659659 h 235"/>
                <a:gd name="T88" fmla="*/ 184551 w 285"/>
                <a:gd name="T89" fmla="*/ 1758897 h 235"/>
                <a:gd name="T90" fmla="*/ 0 w 285"/>
                <a:gd name="T91" fmla="*/ 1811548 h 235"/>
                <a:gd name="T92" fmla="*/ 366538 w 285"/>
                <a:gd name="T93" fmla="*/ 1984090 h 235"/>
                <a:gd name="T94" fmla="*/ 570009 w 285"/>
                <a:gd name="T95" fmla="*/ 2085399 h 235"/>
                <a:gd name="T96" fmla="*/ 703704 w 285"/>
                <a:gd name="T97" fmla="*/ 2289996 h 235"/>
                <a:gd name="T98" fmla="*/ 1009630 w 285"/>
                <a:gd name="T99" fmla="*/ 2639593 h 235"/>
                <a:gd name="T100" fmla="*/ 1571609 w 285"/>
                <a:gd name="T101" fmla="*/ 2606172 h 235"/>
                <a:gd name="T102" fmla="*/ 1984315 w 285"/>
                <a:gd name="T103" fmla="*/ 2674224 h 235"/>
                <a:gd name="T104" fmla="*/ 2498154 w 285"/>
                <a:gd name="T105" fmla="*/ 2562592 h 235"/>
                <a:gd name="T106" fmla="*/ 2717081 w 285"/>
                <a:gd name="T107" fmla="*/ 2564276 h 235"/>
                <a:gd name="T108" fmla="*/ 3073510 w 285"/>
                <a:gd name="T109" fmla="*/ 2433714 h 235"/>
                <a:gd name="T110" fmla="*/ 3115274 w 285"/>
                <a:gd name="T111" fmla="*/ 2289996 h 235"/>
                <a:gd name="T112" fmla="*/ 3301252 w 285"/>
                <a:gd name="T113" fmla="*/ 2242232 h 235"/>
                <a:gd name="T114" fmla="*/ 3357418 w 285"/>
                <a:gd name="T115" fmla="*/ 2156440 h 235"/>
                <a:gd name="T116" fmla="*/ 3484461 w 285"/>
                <a:gd name="T117" fmla="*/ 2156440 h 235"/>
                <a:gd name="T118" fmla="*/ 3565684 w 285"/>
                <a:gd name="T119" fmla="*/ 2041733 h 235"/>
                <a:gd name="T120" fmla="*/ 3634514 w 285"/>
                <a:gd name="T121" fmla="*/ 1832523 h 235"/>
                <a:gd name="T122" fmla="*/ 639890 w 285"/>
                <a:gd name="T123" fmla="*/ 2425995 h 2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5"/>
                <a:gd name="T187" fmla="*/ 0 h 235"/>
                <a:gd name="T188" fmla="*/ 285 w 285"/>
                <a:gd name="T189" fmla="*/ 235 h 23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5" h="235">
                  <a:moveTo>
                    <a:pt x="284" y="155"/>
                  </a:moveTo>
                  <a:cubicBezTo>
                    <a:pt x="280" y="156"/>
                    <a:pt x="280" y="156"/>
                    <a:pt x="280" y="156"/>
                  </a:cubicBezTo>
                  <a:cubicBezTo>
                    <a:pt x="280" y="153"/>
                    <a:pt x="280" y="153"/>
                    <a:pt x="280" y="153"/>
                  </a:cubicBezTo>
                  <a:cubicBezTo>
                    <a:pt x="279" y="153"/>
                    <a:pt x="279" y="153"/>
                    <a:pt x="279" y="153"/>
                  </a:cubicBezTo>
                  <a:cubicBezTo>
                    <a:pt x="281" y="150"/>
                    <a:pt x="281" y="150"/>
                    <a:pt x="281" y="150"/>
                  </a:cubicBezTo>
                  <a:cubicBezTo>
                    <a:pt x="280" y="149"/>
                    <a:pt x="280" y="149"/>
                    <a:pt x="280" y="149"/>
                  </a:cubicBezTo>
                  <a:cubicBezTo>
                    <a:pt x="280" y="149"/>
                    <a:pt x="275" y="147"/>
                    <a:pt x="272" y="143"/>
                  </a:cubicBezTo>
                  <a:cubicBezTo>
                    <a:pt x="270" y="139"/>
                    <a:pt x="273" y="136"/>
                    <a:pt x="273" y="136"/>
                  </a:cubicBezTo>
                  <a:cubicBezTo>
                    <a:pt x="260" y="133"/>
                    <a:pt x="260" y="133"/>
                    <a:pt x="260" y="133"/>
                  </a:cubicBezTo>
                  <a:cubicBezTo>
                    <a:pt x="261" y="130"/>
                    <a:pt x="261" y="130"/>
                    <a:pt x="261" y="130"/>
                  </a:cubicBezTo>
                  <a:cubicBezTo>
                    <a:pt x="259" y="130"/>
                    <a:pt x="259" y="130"/>
                    <a:pt x="259" y="130"/>
                  </a:cubicBezTo>
                  <a:cubicBezTo>
                    <a:pt x="259" y="130"/>
                    <a:pt x="260" y="128"/>
                    <a:pt x="262" y="128"/>
                  </a:cubicBezTo>
                  <a:cubicBezTo>
                    <a:pt x="264" y="127"/>
                    <a:pt x="265" y="127"/>
                    <a:pt x="269" y="124"/>
                  </a:cubicBezTo>
                  <a:cubicBezTo>
                    <a:pt x="273" y="122"/>
                    <a:pt x="272" y="116"/>
                    <a:pt x="271" y="115"/>
                  </a:cubicBezTo>
                  <a:cubicBezTo>
                    <a:pt x="270" y="113"/>
                    <a:pt x="268" y="115"/>
                    <a:pt x="265" y="115"/>
                  </a:cubicBezTo>
                  <a:cubicBezTo>
                    <a:pt x="264" y="115"/>
                    <a:pt x="262" y="113"/>
                    <a:pt x="262" y="113"/>
                  </a:cubicBezTo>
                  <a:cubicBezTo>
                    <a:pt x="262" y="113"/>
                    <a:pt x="263" y="112"/>
                    <a:pt x="263" y="110"/>
                  </a:cubicBezTo>
                  <a:cubicBezTo>
                    <a:pt x="263" y="108"/>
                    <a:pt x="260" y="107"/>
                    <a:pt x="260" y="107"/>
                  </a:cubicBezTo>
                  <a:cubicBezTo>
                    <a:pt x="260" y="107"/>
                    <a:pt x="269" y="106"/>
                    <a:pt x="270" y="105"/>
                  </a:cubicBezTo>
                  <a:cubicBezTo>
                    <a:pt x="271" y="102"/>
                    <a:pt x="271" y="99"/>
                    <a:pt x="271" y="99"/>
                  </a:cubicBezTo>
                  <a:cubicBezTo>
                    <a:pt x="284" y="97"/>
                    <a:pt x="284" y="97"/>
                    <a:pt x="284" y="97"/>
                  </a:cubicBezTo>
                  <a:cubicBezTo>
                    <a:pt x="284" y="97"/>
                    <a:pt x="280" y="96"/>
                    <a:pt x="278" y="96"/>
                  </a:cubicBezTo>
                  <a:cubicBezTo>
                    <a:pt x="277" y="95"/>
                    <a:pt x="279" y="94"/>
                    <a:pt x="276" y="93"/>
                  </a:cubicBezTo>
                  <a:cubicBezTo>
                    <a:pt x="274" y="92"/>
                    <a:pt x="270" y="97"/>
                    <a:pt x="268" y="98"/>
                  </a:cubicBezTo>
                  <a:cubicBezTo>
                    <a:pt x="264" y="99"/>
                    <a:pt x="265" y="96"/>
                    <a:pt x="262" y="97"/>
                  </a:cubicBezTo>
                  <a:cubicBezTo>
                    <a:pt x="258" y="97"/>
                    <a:pt x="259" y="101"/>
                    <a:pt x="258" y="102"/>
                  </a:cubicBezTo>
                  <a:cubicBezTo>
                    <a:pt x="257" y="102"/>
                    <a:pt x="256" y="99"/>
                    <a:pt x="256" y="97"/>
                  </a:cubicBezTo>
                  <a:cubicBezTo>
                    <a:pt x="255" y="96"/>
                    <a:pt x="253" y="95"/>
                    <a:pt x="253" y="95"/>
                  </a:cubicBezTo>
                  <a:cubicBezTo>
                    <a:pt x="254" y="93"/>
                    <a:pt x="254" y="93"/>
                    <a:pt x="254" y="93"/>
                  </a:cubicBezTo>
                  <a:cubicBezTo>
                    <a:pt x="252" y="92"/>
                    <a:pt x="252" y="92"/>
                    <a:pt x="252" y="92"/>
                  </a:cubicBezTo>
                  <a:cubicBezTo>
                    <a:pt x="252" y="92"/>
                    <a:pt x="255" y="90"/>
                    <a:pt x="256" y="86"/>
                  </a:cubicBezTo>
                  <a:cubicBezTo>
                    <a:pt x="258" y="84"/>
                    <a:pt x="252" y="81"/>
                    <a:pt x="252" y="81"/>
                  </a:cubicBezTo>
                  <a:cubicBezTo>
                    <a:pt x="252" y="81"/>
                    <a:pt x="255" y="79"/>
                    <a:pt x="253" y="74"/>
                  </a:cubicBezTo>
                  <a:cubicBezTo>
                    <a:pt x="251" y="69"/>
                    <a:pt x="245" y="74"/>
                    <a:pt x="245" y="74"/>
                  </a:cubicBezTo>
                  <a:cubicBezTo>
                    <a:pt x="245" y="74"/>
                    <a:pt x="242" y="69"/>
                    <a:pt x="240" y="69"/>
                  </a:cubicBezTo>
                  <a:cubicBezTo>
                    <a:pt x="238" y="69"/>
                    <a:pt x="238" y="75"/>
                    <a:pt x="238" y="77"/>
                  </a:cubicBezTo>
                  <a:cubicBezTo>
                    <a:pt x="238" y="79"/>
                    <a:pt x="236" y="80"/>
                    <a:pt x="236" y="80"/>
                  </a:cubicBezTo>
                  <a:cubicBezTo>
                    <a:pt x="236" y="80"/>
                    <a:pt x="236" y="86"/>
                    <a:pt x="235" y="89"/>
                  </a:cubicBezTo>
                  <a:cubicBezTo>
                    <a:pt x="232" y="90"/>
                    <a:pt x="230" y="90"/>
                    <a:pt x="230" y="90"/>
                  </a:cubicBezTo>
                  <a:cubicBezTo>
                    <a:pt x="229" y="89"/>
                    <a:pt x="229" y="89"/>
                    <a:pt x="229" y="89"/>
                  </a:cubicBezTo>
                  <a:cubicBezTo>
                    <a:pt x="226" y="89"/>
                    <a:pt x="226" y="89"/>
                    <a:pt x="226" y="89"/>
                  </a:cubicBezTo>
                  <a:cubicBezTo>
                    <a:pt x="226" y="89"/>
                    <a:pt x="224" y="90"/>
                    <a:pt x="223" y="91"/>
                  </a:cubicBezTo>
                  <a:cubicBezTo>
                    <a:pt x="222" y="91"/>
                    <a:pt x="219" y="89"/>
                    <a:pt x="219" y="89"/>
                  </a:cubicBezTo>
                  <a:cubicBezTo>
                    <a:pt x="220" y="84"/>
                    <a:pt x="220" y="84"/>
                    <a:pt x="220" y="84"/>
                  </a:cubicBezTo>
                  <a:cubicBezTo>
                    <a:pt x="220" y="84"/>
                    <a:pt x="217" y="81"/>
                    <a:pt x="214" y="82"/>
                  </a:cubicBezTo>
                  <a:cubicBezTo>
                    <a:pt x="210" y="82"/>
                    <a:pt x="210" y="84"/>
                    <a:pt x="210" y="86"/>
                  </a:cubicBezTo>
                  <a:cubicBezTo>
                    <a:pt x="209" y="87"/>
                    <a:pt x="206" y="87"/>
                    <a:pt x="206" y="87"/>
                  </a:cubicBezTo>
                  <a:cubicBezTo>
                    <a:pt x="206" y="89"/>
                    <a:pt x="206" y="89"/>
                    <a:pt x="206" y="89"/>
                  </a:cubicBezTo>
                  <a:cubicBezTo>
                    <a:pt x="203" y="93"/>
                    <a:pt x="203" y="93"/>
                    <a:pt x="203" y="93"/>
                  </a:cubicBezTo>
                  <a:cubicBezTo>
                    <a:pt x="203" y="93"/>
                    <a:pt x="202" y="91"/>
                    <a:pt x="199" y="90"/>
                  </a:cubicBezTo>
                  <a:cubicBezTo>
                    <a:pt x="198" y="89"/>
                    <a:pt x="197" y="90"/>
                    <a:pt x="197" y="90"/>
                  </a:cubicBezTo>
                  <a:cubicBezTo>
                    <a:pt x="196" y="80"/>
                    <a:pt x="196" y="80"/>
                    <a:pt x="196" y="80"/>
                  </a:cubicBezTo>
                  <a:cubicBezTo>
                    <a:pt x="195" y="79"/>
                    <a:pt x="195" y="79"/>
                    <a:pt x="195" y="79"/>
                  </a:cubicBezTo>
                  <a:cubicBezTo>
                    <a:pt x="195" y="76"/>
                    <a:pt x="195" y="76"/>
                    <a:pt x="195" y="76"/>
                  </a:cubicBezTo>
                  <a:cubicBezTo>
                    <a:pt x="191" y="74"/>
                    <a:pt x="191" y="74"/>
                    <a:pt x="191" y="74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89" y="71"/>
                    <a:pt x="184" y="71"/>
                    <a:pt x="183" y="78"/>
                  </a:cubicBezTo>
                  <a:cubicBezTo>
                    <a:pt x="181" y="84"/>
                    <a:pt x="183" y="85"/>
                    <a:pt x="183" y="85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7"/>
                    <a:pt x="181" y="87"/>
                    <a:pt x="181" y="87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82" y="93"/>
                    <a:pt x="182" y="93"/>
                    <a:pt x="182" y="93"/>
                  </a:cubicBezTo>
                  <a:cubicBezTo>
                    <a:pt x="178" y="99"/>
                    <a:pt x="178" y="99"/>
                    <a:pt x="178" y="99"/>
                  </a:cubicBezTo>
                  <a:cubicBezTo>
                    <a:pt x="178" y="102"/>
                    <a:pt x="178" y="102"/>
                    <a:pt x="178" y="102"/>
                  </a:cubicBezTo>
                  <a:cubicBezTo>
                    <a:pt x="176" y="105"/>
                    <a:pt x="176" y="105"/>
                    <a:pt x="176" y="105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7" y="98"/>
                    <a:pt x="177" y="98"/>
                    <a:pt x="177" y="98"/>
                  </a:cubicBezTo>
                  <a:cubicBezTo>
                    <a:pt x="177" y="98"/>
                    <a:pt x="177" y="96"/>
                    <a:pt x="178" y="95"/>
                  </a:cubicBezTo>
                  <a:cubicBezTo>
                    <a:pt x="179" y="94"/>
                    <a:pt x="179" y="92"/>
                    <a:pt x="179" y="92"/>
                  </a:cubicBezTo>
                  <a:cubicBezTo>
                    <a:pt x="178" y="83"/>
                    <a:pt x="178" y="83"/>
                    <a:pt x="178" y="83"/>
                  </a:cubicBezTo>
                  <a:cubicBezTo>
                    <a:pt x="178" y="83"/>
                    <a:pt x="175" y="81"/>
                    <a:pt x="175" y="80"/>
                  </a:cubicBezTo>
                  <a:cubicBezTo>
                    <a:pt x="175" y="78"/>
                    <a:pt x="177" y="77"/>
                    <a:pt x="177" y="75"/>
                  </a:cubicBezTo>
                  <a:cubicBezTo>
                    <a:pt x="178" y="74"/>
                    <a:pt x="177" y="71"/>
                    <a:pt x="177" y="71"/>
                  </a:cubicBezTo>
                  <a:cubicBezTo>
                    <a:pt x="178" y="69"/>
                    <a:pt x="178" y="69"/>
                    <a:pt x="178" y="69"/>
                  </a:cubicBezTo>
                  <a:cubicBezTo>
                    <a:pt x="177" y="67"/>
                    <a:pt x="177" y="67"/>
                    <a:pt x="177" y="67"/>
                  </a:cubicBezTo>
                  <a:cubicBezTo>
                    <a:pt x="175" y="67"/>
                    <a:pt x="175" y="67"/>
                    <a:pt x="175" y="67"/>
                  </a:cubicBezTo>
                  <a:cubicBezTo>
                    <a:pt x="176" y="65"/>
                    <a:pt x="176" y="65"/>
                    <a:pt x="176" y="65"/>
                  </a:cubicBezTo>
                  <a:cubicBezTo>
                    <a:pt x="175" y="64"/>
                    <a:pt x="175" y="64"/>
                    <a:pt x="175" y="64"/>
                  </a:cubicBezTo>
                  <a:cubicBezTo>
                    <a:pt x="172" y="66"/>
                    <a:pt x="172" y="66"/>
                    <a:pt x="172" y="66"/>
                  </a:cubicBezTo>
                  <a:cubicBezTo>
                    <a:pt x="172" y="66"/>
                    <a:pt x="173" y="63"/>
                    <a:pt x="170" y="63"/>
                  </a:cubicBezTo>
                  <a:cubicBezTo>
                    <a:pt x="167" y="62"/>
                    <a:pt x="166" y="66"/>
                    <a:pt x="164" y="66"/>
                  </a:cubicBezTo>
                  <a:cubicBezTo>
                    <a:pt x="162" y="67"/>
                    <a:pt x="161" y="65"/>
                    <a:pt x="159" y="64"/>
                  </a:cubicBezTo>
                  <a:cubicBezTo>
                    <a:pt x="156" y="64"/>
                    <a:pt x="155" y="67"/>
                    <a:pt x="155" y="68"/>
                  </a:cubicBezTo>
                  <a:cubicBezTo>
                    <a:pt x="154" y="69"/>
                    <a:pt x="153" y="68"/>
                    <a:pt x="150" y="70"/>
                  </a:cubicBezTo>
                  <a:cubicBezTo>
                    <a:pt x="149" y="73"/>
                    <a:pt x="151" y="76"/>
                    <a:pt x="150" y="79"/>
                  </a:cubicBezTo>
                  <a:cubicBezTo>
                    <a:pt x="149" y="82"/>
                    <a:pt x="145" y="83"/>
                    <a:pt x="145" y="83"/>
                  </a:cubicBezTo>
                  <a:cubicBezTo>
                    <a:pt x="145" y="81"/>
                    <a:pt x="145" y="81"/>
                    <a:pt x="145" y="81"/>
                  </a:cubicBezTo>
                  <a:cubicBezTo>
                    <a:pt x="144" y="81"/>
                    <a:pt x="144" y="81"/>
                    <a:pt x="144" y="81"/>
                  </a:cubicBezTo>
                  <a:cubicBezTo>
                    <a:pt x="142" y="82"/>
                    <a:pt x="142" y="82"/>
                    <a:pt x="142" y="82"/>
                  </a:cubicBezTo>
                  <a:cubicBezTo>
                    <a:pt x="141" y="80"/>
                    <a:pt x="141" y="80"/>
                    <a:pt x="141" y="80"/>
                  </a:cubicBezTo>
                  <a:cubicBezTo>
                    <a:pt x="141" y="80"/>
                    <a:pt x="143" y="75"/>
                    <a:pt x="143" y="73"/>
                  </a:cubicBezTo>
                  <a:cubicBezTo>
                    <a:pt x="144" y="71"/>
                    <a:pt x="141" y="69"/>
                    <a:pt x="141" y="69"/>
                  </a:cubicBezTo>
                  <a:cubicBezTo>
                    <a:pt x="141" y="69"/>
                    <a:pt x="141" y="66"/>
                    <a:pt x="142" y="64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142" y="59"/>
                    <a:pt x="143" y="57"/>
                    <a:pt x="143" y="54"/>
                  </a:cubicBezTo>
                  <a:cubicBezTo>
                    <a:pt x="143" y="53"/>
                    <a:pt x="141" y="52"/>
                    <a:pt x="141" y="52"/>
                  </a:cubicBezTo>
                  <a:cubicBezTo>
                    <a:pt x="141" y="51"/>
                    <a:pt x="141" y="51"/>
                    <a:pt x="141" y="51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38" y="52"/>
                    <a:pt x="138" y="52"/>
                    <a:pt x="138" y="52"/>
                  </a:cubicBezTo>
                  <a:cubicBezTo>
                    <a:pt x="135" y="52"/>
                    <a:pt x="135" y="52"/>
                    <a:pt x="135" y="52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4" y="52"/>
                    <a:pt x="134" y="52"/>
                    <a:pt x="134" y="52"/>
                  </a:cubicBezTo>
                  <a:cubicBezTo>
                    <a:pt x="133" y="52"/>
                    <a:pt x="133" y="52"/>
                    <a:pt x="133" y="52"/>
                  </a:cubicBezTo>
                  <a:cubicBezTo>
                    <a:pt x="133" y="54"/>
                    <a:pt x="133" y="54"/>
                    <a:pt x="133" y="54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1" y="59"/>
                    <a:pt x="131" y="59"/>
                    <a:pt x="131" y="59"/>
                  </a:cubicBezTo>
                  <a:cubicBezTo>
                    <a:pt x="131" y="59"/>
                    <a:pt x="130" y="63"/>
                    <a:pt x="128" y="66"/>
                  </a:cubicBezTo>
                  <a:cubicBezTo>
                    <a:pt x="126" y="70"/>
                    <a:pt x="126" y="76"/>
                    <a:pt x="126" y="76"/>
                  </a:cubicBezTo>
                  <a:cubicBezTo>
                    <a:pt x="123" y="79"/>
                    <a:pt x="123" y="79"/>
                    <a:pt x="123" y="79"/>
                  </a:cubicBezTo>
                  <a:cubicBezTo>
                    <a:pt x="122" y="79"/>
                    <a:pt x="122" y="79"/>
                    <a:pt x="122" y="79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5" y="81"/>
                    <a:pt x="115" y="81"/>
                    <a:pt x="115" y="81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115" y="82"/>
                    <a:pt x="114" y="85"/>
                    <a:pt x="112" y="85"/>
                  </a:cubicBezTo>
                  <a:cubicBezTo>
                    <a:pt x="110" y="84"/>
                    <a:pt x="113" y="79"/>
                    <a:pt x="113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5" y="74"/>
                    <a:pt x="115" y="74"/>
                    <a:pt x="115" y="74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0" y="73"/>
                    <a:pt x="110" y="73"/>
                    <a:pt x="110" y="73"/>
                  </a:cubicBezTo>
                  <a:cubicBezTo>
                    <a:pt x="110" y="75"/>
                    <a:pt x="110" y="75"/>
                    <a:pt x="110" y="75"/>
                  </a:cubicBezTo>
                  <a:cubicBezTo>
                    <a:pt x="106" y="75"/>
                    <a:pt x="106" y="75"/>
                    <a:pt x="106" y="75"/>
                  </a:cubicBezTo>
                  <a:cubicBezTo>
                    <a:pt x="104" y="75"/>
                    <a:pt x="102" y="77"/>
                    <a:pt x="102" y="77"/>
                  </a:cubicBezTo>
                  <a:cubicBezTo>
                    <a:pt x="102" y="77"/>
                    <a:pt x="101" y="78"/>
                    <a:pt x="100" y="80"/>
                  </a:cubicBezTo>
                  <a:cubicBezTo>
                    <a:pt x="99" y="82"/>
                    <a:pt x="98" y="89"/>
                    <a:pt x="98" y="89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8" y="80"/>
                    <a:pt x="98" y="80"/>
                    <a:pt x="98" y="80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4" y="86"/>
                    <a:pt x="94" y="86"/>
                    <a:pt x="94" y="86"/>
                  </a:cubicBezTo>
                  <a:cubicBezTo>
                    <a:pt x="94" y="86"/>
                    <a:pt x="92" y="89"/>
                    <a:pt x="91" y="90"/>
                  </a:cubicBezTo>
                  <a:cubicBezTo>
                    <a:pt x="90" y="91"/>
                    <a:pt x="90" y="95"/>
                    <a:pt x="90" y="95"/>
                  </a:cubicBezTo>
                  <a:cubicBezTo>
                    <a:pt x="88" y="97"/>
                    <a:pt x="88" y="97"/>
                    <a:pt x="88" y="97"/>
                  </a:cubicBezTo>
                  <a:cubicBezTo>
                    <a:pt x="88" y="97"/>
                    <a:pt x="88" y="92"/>
                    <a:pt x="89" y="89"/>
                  </a:cubicBezTo>
                  <a:cubicBezTo>
                    <a:pt x="89" y="85"/>
                    <a:pt x="93" y="82"/>
                    <a:pt x="93" y="82"/>
                  </a:cubicBezTo>
                  <a:cubicBezTo>
                    <a:pt x="94" y="76"/>
                    <a:pt x="94" y="76"/>
                    <a:pt x="94" y="76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6" y="65"/>
                    <a:pt x="92" y="64"/>
                    <a:pt x="91" y="62"/>
                  </a:cubicBezTo>
                  <a:cubicBezTo>
                    <a:pt x="90" y="60"/>
                    <a:pt x="91" y="60"/>
                    <a:pt x="92" y="59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3" y="54"/>
                    <a:pt x="93" y="59"/>
                    <a:pt x="94" y="60"/>
                  </a:cubicBezTo>
                  <a:cubicBezTo>
                    <a:pt x="94" y="62"/>
                    <a:pt x="97" y="62"/>
                    <a:pt x="98" y="62"/>
                  </a:cubicBezTo>
                  <a:cubicBezTo>
                    <a:pt x="100" y="62"/>
                    <a:pt x="99" y="59"/>
                    <a:pt x="99" y="59"/>
                  </a:cubicBezTo>
                  <a:cubicBezTo>
                    <a:pt x="99" y="59"/>
                    <a:pt x="101" y="60"/>
                    <a:pt x="107" y="54"/>
                  </a:cubicBezTo>
                  <a:cubicBezTo>
                    <a:pt x="112" y="49"/>
                    <a:pt x="101" y="47"/>
                    <a:pt x="102" y="46"/>
                  </a:cubicBezTo>
                  <a:cubicBezTo>
                    <a:pt x="102" y="44"/>
                    <a:pt x="109" y="46"/>
                    <a:pt x="109" y="46"/>
                  </a:cubicBezTo>
                  <a:cubicBezTo>
                    <a:pt x="109" y="44"/>
                    <a:pt x="109" y="44"/>
                    <a:pt x="109" y="44"/>
                  </a:cubicBezTo>
                  <a:cubicBezTo>
                    <a:pt x="107" y="42"/>
                    <a:pt x="107" y="42"/>
                    <a:pt x="107" y="42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2" y="37"/>
                    <a:pt x="105" y="35"/>
                    <a:pt x="106" y="33"/>
                  </a:cubicBezTo>
                  <a:cubicBezTo>
                    <a:pt x="107" y="30"/>
                    <a:pt x="104" y="30"/>
                    <a:pt x="102" y="28"/>
                  </a:cubicBezTo>
                  <a:cubicBezTo>
                    <a:pt x="101" y="26"/>
                    <a:pt x="104" y="23"/>
                    <a:pt x="104" y="23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19"/>
                    <a:pt x="99" y="17"/>
                    <a:pt x="100" y="16"/>
                  </a:cubicBezTo>
                  <a:cubicBezTo>
                    <a:pt x="102" y="14"/>
                    <a:pt x="98" y="12"/>
                    <a:pt x="98" y="12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99" y="5"/>
                    <a:pt x="99" y="5"/>
                    <a:pt x="99" y="5"/>
                  </a:cubicBezTo>
                  <a:cubicBezTo>
                    <a:pt x="97" y="10"/>
                    <a:pt x="97" y="10"/>
                    <a:pt x="97" y="10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82" y="1"/>
                    <a:pt x="83" y="5"/>
                    <a:pt x="81" y="5"/>
                  </a:cubicBezTo>
                  <a:cubicBezTo>
                    <a:pt x="80" y="6"/>
                    <a:pt x="79" y="3"/>
                    <a:pt x="79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6"/>
                    <a:pt x="80" y="8"/>
                  </a:cubicBezTo>
                  <a:cubicBezTo>
                    <a:pt x="83" y="11"/>
                    <a:pt x="87" y="8"/>
                    <a:pt x="87" y="8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2" y="19"/>
                    <a:pt x="91" y="18"/>
                  </a:cubicBezTo>
                  <a:cubicBezTo>
                    <a:pt x="89" y="17"/>
                    <a:pt x="87" y="17"/>
                    <a:pt x="85" y="15"/>
                  </a:cubicBezTo>
                  <a:cubicBezTo>
                    <a:pt x="84" y="13"/>
                    <a:pt x="81" y="13"/>
                    <a:pt x="79" y="14"/>
                  </a:cubicBezTo>
                  <a:cubicBezTo>
                    <a:pt x="76" y="16"/>
                    <a:pt x="81" y="22"/>
                    <a:pt x="82" y="23"/>
                  </a:cubicBezTo>
                  <a:cubicBezTo>
                    <a:pt x="83" y="24"/>
                    <a:pt x="87" y="29"/>
                    <a:pt x="87" y="29"/>
                  </a:cubicBezTo>
                  <a:cubicBezTo>
                    <a:pt x="87" y="29"/>
                    <a:pt x="84" y="30"/>
                    <a:pt x="83" y="31"/>
                  </a:cubicBezTo>
                  <a:cubicBezTo>
                    <a:pt x="82" y="32"/>
                    <a:pt x="83" y="34"/>
                    <a:pt x="82" y="37"/>
                  </a:cubicBezTo>
                  <a:cubicBezTo>
                    <a:pt x="82" y="41"/>
                    <a:pt x="78" y="43"/>
                    <a:pt x="78" y="43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2"/>
                    <a:pt x="80" y="38"/>
                    <a:pt x="80" y="34"/>
                  </a:cubicBezTo>
                  <a:cubicBezTo>
                    <a:pt x="80" y="31"/>
                    <a:pt x="75" y="38"/>
                    <a:pt x="75" y="38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3" y="20"/>
                    <a:pt x="69" y="22"/>
                    <a:pt x="68" y="21"/>
                  </a:cubicBezTo>
                  <a:cubicBezTo>
                    <a:pt x="68" y="20"/>
                    <a:pt x="72" y="19"/>
                    <a:pt x="72" y="19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68" y="10"/>
                    <a:pt x="64" y="10"/>
                  </a:cubicBezTo>
                  <a:cubicBezTo>
                    <a:pt x="60" y="11"/>
                    <a:pt x="65" y="14"/>
                    <a:pt x="65" y="14"/>
                  </a:cubicBezTo>
                  <a:cubicBezTo>
                    <a:pt x="65" y="14"/>
                    <a:pt x="63" y="13"/>
                    <a:pt x="61" y="13"/>
                  </a:cubicBezTo>
                  <a:cubicBezTo>
                    <a:pt x="60" y="13"/>
                    <a:pt x="59" y="13"/>
                    <a:pt x="61" y="16"/>
                  </a:cubicBezTo>
                  <a:cubicBezTo>
                    <a:pt x="62" y="20"/>
                    <a:pt x="63" y="21"/>
                    <a:pt x="62" y="21"/>
                  </a:cubicBezTo>
                  <a:cubicBezTo>
                    <a:pt x="61" y="22"/>
                    <a:pt x="60" y="20"/>
                    <a:pt x="59" y="18"/>
                  </a:cubicBezTo>
                  <a:cubicBezTo>
                    <a:pt x="58" y="15"/>
                    <a:pt x="56" y="13"/>
                    <a:pt x="53" y="14"/>
                  </a:cubicBezTo>
                  <a:cubicBezTo>
                    <a:pt x="50" y="16"/>
                    <a:pt x="53" y="21"/>
                    <a:pt x="53" y="22"/>
                  </a:cubicBezTo>
                  <a:cubicBezTo>
                    <a:pt x="55" y="24"/>
                    <a:pt x="52" y="24"/>
                    <a:pt x="52" y="24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0" y="23"/>
                    <a:pt x="47" y="21"/>
                  </a:cubicBezTo>
                  <a:cubicBezTo>
                    <a:pt x="45" y="20"/>
                    <a:pt x="45" y="29"/>
                    <a:pt x="48" y="32"/>
                  </a:cubicBezTo>
                  <a:cubicBezTo>
                    <a:pt x="51" y="36"/>
                    <a:pt x="58" y="36"/>
                    <a:pt x="58" y="36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4" y="42"/>
                    <a:pt x="45" y="41"/>
                    <a:pt x="46" y="37"/>
                  </a:cubicBezTo>
                  <a:cubicBezTo>
                    <a:pt x="46" y="34"/>
                    <a:pt x="38" y="23"/>
                    <a:pt x="38" y="23"/>
                  </a:cubicBezTo>
                  <a:cubicBezTo>
                    <a:pt x="38" y="23"/>
                    <a:pt x="35" y="26"/>
                    <a:pt x="35" y="29"/>
                  </a:cubicBezTo>
                  <a:cubicBezTo>
                    <a:pt x="35" y="32"/>
                    <a:pt x="38" y="37"/>
                    <a:pt x="38" y="37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4" y="41"/>
                    <a:pt x="36" y="43"/>
                    <a:pt x="36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3"/>
                    <a:pt x="32" y="39"/>
                    <a:pt x="32" y="38"/>
                  </a:cubicBezTo>
                  <a:cubicBezTo>
                    <a:pt x="32" y="37"/>
                    <a:pt x="30" y="38"/>
                    <a:pt x="30" y="36"/>
                  </a:cubicBezTo>
                  <a:cubicBezTo>
                    <a:pt x="30" y="34"/>
                    <a:pt x="30" y="31"/>
                    <a:pt x="27" y="30"/>
                  </a:cubicBezTo>
                  <a:cubicBezTo>
                    <a:pt x="24" y="29"/>
                    <a:pt x="23" y="33"/>
                    <a:pt x="22" y="34"/>
                  </a:cubicBezTo>
                  <a:cubicBezTo>
                    <a:pt x="20" y="35"/>
                    <a:pt x="18" y="35"/>
                    <a:pt x="17" y="36"/>
                  </a:cubicBezTo>
                  <a:cubicBezTo>
                    <a:pt x="16" y="37"/>
                    <a:pt x="19" y="37"/>
                    <a:pt x="23" y="38"/>
                  </a:cubicBezTo>
                  <a:cubicBezTo>
                    <a:pt x="25" y="38"/>
                    <a:pt x="25" y="41"/>
                    <a:pt x="26" y="42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6" y="48"/>
                    <a:pt x="30" y="49"/>
                  </a:cubicBezTo>
                  <a:cubicBezTo>
                    <a:pt x="33" y="51"/>
                    <a:pt x="36" y="48"/>
                    <a:pt x="41" y="49"/>
                  </a:cubicBezTo>
                  <a:cubicBezTo>
                    <a:pt x="45" y="50"/>
                    <a:pt x="46" y="52"/>
                    <a:pt x="48" y="52"/>
                  </a:cubicBezTo>
                  <a:cubicBezTo>
                    <a:pt x="49" y="52"/>
                    <a:pt x="51" y="48"/>
                    <a:pt x="51" y="48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1" y="58"/>
                    <a:pt x="61" y="58"/>
                    <a:pt x="61" y="58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4" y="66"/>
                    <a:pt x="76" y="66"/>
                    <a:pt x="77" y="68"/>
                  </a:cubicBezTo>
                  <a:cubicBezTo>
                    <a:pt x="78" y="70"/>
                    <a:pt x="77" y="71"/>
                    <a:pt x="77" y="71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75"/>
                    <a:pt x="64" y="75"/>
                    <a:pt x="58" y="76"/>
                  </a:cubicBezTo>
                  <a:cubicBezTo>
                    <a:pt x="50" y="76"/>
                    <a:pt x="56" y="79"/>
                    <a:pt x="56" y="79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8" y="86"/>
                    <a:pt x="60" y="85"/>
                    <a:pt x="60" y="85"/>
                  </a:cubicBezTo>
                  <a:cubicBezTo>
                    <a:pt x="60" y="85"/>
                    <a:pt x="61" y="90"/>
                    <a:pt x="62" y="90"/>
                  </a:cubicBezTo>
                  <a:cubicBezTo>
                    <a:pt x="64" y="90"/>
                    <a:pt x="69" y="87"/>
                    <a:pt x="69" y="87"/>
                  </a:cubicBezTo>
                  <a:cubicBezTo>
                    <a:pt x="69" y="87"/>
                    <a:pt x="72" y="86"/>
                    <a:pt x="73" y="89"/>
                  </a:cubicBezTo>
                  <a:cubicBezTo>
                    <a:pt x="74" y="92"/>
                    <a:pt x="66" y="93"/>
                    <a:pt x="66" y="93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62" y="96"/>
                    <a:pt x="62" y="96"/>
                    <a:pt x="62" y="96"/>
                  </a:cubicBezTo>
                  <a:cubicBezTo>
                    <a:pt x="60" y="96"/>
                    <a:pt x="59" y="92"/>
                    <a:pt x="59" y="92"/>
                  </a:cubicBezTo>
                  <a:cubicBezTo>
                    <a:pt x="59" y="92"/>
                    <a:pt x="58" y="91"/>
                    <a:pt x="57" y="92"/>
                  </a:cubicBezTo>
                  <a:cubicBezTo>
                    <a:pt x="55" y="92"/>
                    <a:pt x="55" y="89"/>
                    <a:pt x="51" y="86"/>
                  </a:cubicBezTo>
                  <a:cubicBezTo>
                    <a:pt x="48" y="84"/>
                    <a:pt x="45" y="87"/>
                    <a:pt x="45" y="87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0" y="82"/>
                    <a:pt x="40" y="82"/>
                    <a:pt x="40" y="82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0" y="85"/>
                    <a:pt x="38" y="85"/>
                  </a:cubicBezTo>
                  <a:cubicBezTo>
                    <a:pt x="36" y="85"/>
                    <a:pt x="36" y="84"/>
                    <a:pt x="35" y="82"/>
                  </a:cubicBezTo>
                  <a:cubicBezTo>
                    <a:pt x="34" y="81"/>
                    <a:pt x="33" y="83"/>
                    <a:pt x="31" y="85"/>
                  </a:cubicBezTo>
                  <a:cubicBezTo>
                    <a:pt x="29" y="87"/>
                    <a:pt x="30" y="83"/>
                    <a:pt x="31" y="83"/>
                  </a:cubicBezTo>
                  <a:cubicBezTo>
                    <a:pt x="32" y="82"/>
                    <a:pt x="32" y="80"/>
                    <a:pt x="30" y="80"/>
                  </a:cubicBezTo>
                  <a:cubicBezTo>
                    <a:pt x="28" y="79"/>
                    <a:pt x="28" y="83"/>
                    <a:pt x="26" y="83"/>
                  </a:cubicBezTo>
                  <a:cubicBezTo>
                    <a:pt x="24" y="83"/>
                    <a:pt x="25" y="81"/>
                    <a:pt x="25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16" y="81"/>
                    <a:pt x="14" y="81"/>
                  </a:cubicBezTo>
                  <a:cubicBezTo>
                    <a:pt x="12" y="80"/>
                    <a:pt x="13" y="76"/>
                    <a:pt x="9" y="76"/>
                  </a:cubicBezTo>
                  <a:cubicBezTo>
                    <a:pt x="4" y="76"/>
                    <a:pt x="3" y="81"/>
                    <a:pt x="4" y="84"/>
                  </a:cubicBezTo>
                  <a:cubicBezTo>
                    <a:pt x="4" y="89"/>
                    <a:pt x="8" y="90"/>
                    <a:pt x="10" y="90"/>
                  </a:cubicBezTo>
                  <a:cubicBezTo>
                    <a:pt x="12" y="90"/>
                    <a:pt x="11" y="87"/>
                    <a:pt x="13" y="86"/>
                  </a:cubicBezTo>
                  <a:cubicBezTo>
                    <a:pt x="15" y="86"/>
                    <a:pt x="16" y="89"/>
                    <a:pt x="17" y="90"/>
                  </a:cubicBezTo>
                  <a:cubicBezTo>
                    <a:pt x="18" y="90"/>
                    <a:pt x="19" y="89"/>
                    <a:pt x="19" y="89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3" y="98"/>
                    <a:pt x="33" y="97"/>
                    <a:pt x="34" y="97"/>
                  </a:cubicBezTo>
                  <a:cubicBezTo>
                    <a:pt x="36" y="98"/>
                    <a:pt x="35" y="99"/>
                    <a:pt x="36" y="100"/>
                  </a:cubicBezTo>
                  <a:cubicBezTo>
                    <a:pt x="38" y="101"/>
                    <a:pt x="40" y="99"/>
                    <a:pt x="41" y="100"/>
                  </a:cubicBezTo>
                  <a:cubicBezTo>
                    <a:pt x="43" y="102"/>
                    <a:pt x="41" y="103"/>
                    <a:pt x="41" y="103"/>
                  </a:cubicBezTo>
                  <a:cubicBezTo>
                    <a:pt x="43" y="106"/>
                    <a:pt x="43" y="106"/>
                    <a:pt x="43" y="106"/>
                  </a:cubicBezTo>
                  <a:cubicBezTo>
                    <a:pt x="40" y="108"/>
                    <a:pt x="40" y="108"/>
                    <a:pt x="40" y="108"/>
                  </a:cubicBezTo>
                  <a:cubicBezTo>
                    <a:pt x="41" y="110"/>
                    <a:pt x="41" y="110"/>
                    <a:pt x="41" y="110"/>
                  </a:cubicBezTo>
                  <a:cubicBezTo>
                    <a:pt x="36" y="110"/>
                    <a:pt x="36" y="110"/>
                    <a:pt x="36" y="110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6" y="122"/>
                    <a:pt x="36" y="124"/>
                    <a:pt x="39" y="124"/>
                  </a:cubicBezTo>
                  <a:cubicBezTo>
                    <a:pt x="40" y="124"/>
                    <a:pt x="42" y="122"/>
                    <a:pt x="42" y="122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48" y="121"/>
                    <a:pt x="48" y="121"/>
                    <a:pt x="48" y="121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8" y="125"/>
                    <a:pt x="48" y="125"/>
                    <a:pt x="48" y="125"/>
                  </a:cubicBezTo>
                  <a:cubicBezTo>
                    <a:pt x="44" y="125"/>
                    <a:pt x="44" y="125"/>
                    <a:pt x="44" y="125"/>
                  </a:cubicBezTo>
                  <a:cubicBezTo>
                    <a:pt x="42" y="125"/>
                    <a:pt x="38" y="128"/>
                    <a:pt x="38" y="128"/>
                  </a:cubicBezTo>
                  <a:cubicBezTo>
                    <a:pt x="38" y="130"/>
                    <a:pt x="38" y="130"/>
                    <a:pt x="38" y="130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3" y="136"/>
                    <a:pt x="45" y="133"/>
                    <a:pt x="49" y="136"/>
                  </a:cubicBezTo>
                  <a:cubicBezTo>
                    <a:pt x="52" y="137"/>
                    <a:pt x="50" y="140"/>
                    <a:pt x="50" y="140"/>
                  </a:cubicBezTo>
                  <a:cubicBezTo>
                    <a:pt x="47" y="137"/>
                    <a:pt x="47" y="137"/>
                    <a:pt x="47" y="137"/>
                  </a:cubicBezTo>
                  <a:cubicBezTo>
                    <a:pt x="47" y="137"/>
                    <a:pt x="44" y="138"/>
                    <a:pt x="41" y="138"/>
                  </a:cubicBezTo>
                  <a:cubicBezTo>
                    <a:pt x="38" y="138"/>
                    <a:pt x="36" y="138"/>
                    <a:pt x="36" y="141"/>
                  </a:cubicBezTo>
                  <a:cubicBezTo>
                    <a:pt x="35" y="143"/>
                    <a:pt x="38" y="147"/>
                    <a:pt x="38" y="147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1" y="145"/>
                    <a:pt x="31" y="145"/>
                    <a:pt x="31" y="145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8" y="149"/>
                    <a:pt x="28" y="149"/>
                    <a:pt x="28" y="149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50"/>
                    <a:pt x="22" y="149"/>
                    <a:pt x="19" y="149"/>
                  </a:cubicBezTo>
                  <a:cubicBezTo>
                    <a:pt x="17" y="148"/>
                    <a:pt x="15" y="149"/>
                    <a:pt x="14" y="149"/>
                  </a:cubicBezTo>
                  <a:cubicBezTo>
                    <a:pt x="12" y="149"/>
                    <a:pt x="10" y="147"/>
                    <a:pt x="10" y="147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9" y="140"/>
                    <a:pt x="9" y="140"/>
                    <a:pt x="9" y="140"/>
                  </a:cubicBezTo>
                  <a:cubicBezTo>
                    <a:pt x="4" y="144"/>
                    <a:pt x="4" y="144"/>
                    <a:pt x="4" y="144"/>
                  </a:cubicBezTo>
                  <a:cubicBezTo>
                    <a:pt x="4" y="148"/>
                    <a:pt x="4" y="148"/>
                    <a:pt x="4" y="148"/>
                  </a:cubicBezTo>
                  <a:cubicBezTo>
                    <a:pt x="2" y="149"/>
                    <a:pt x="2" y="149"/>
                    <a:pt x="2" y="149"/>
                  </a:cubicBezTo>
                  <a:cubicBezTo>
                    <a:pt x="2" y="152"/>
                    <a:pt x="2" y="152"/>
                    <a:pt x="2" y="152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4" y="157"/>
                    <a:pt x="4" y="157"/>
                    <a:pt x="4" y="157"/>
                  </a:cubicBezTo>
                  <a:cubicBezTo>
                    <a:pt x="7" y="157"/>
                    <a:pt x="7" y="157"/>
                    <a:pt x="7" y="157"/>
                  </a:cubicBezTo>
                  <a:cubicBezTo>
                    <a:pt x="9" y="158"/>
                    <a:pt x="9" y="158"/>
                    <a:pt x="9" y="158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7"/>
                    <a:pt x="12" y="159"/>
                    <a:pt x="13" y="160"/>
                  </a:cubicBezTo>
                  <a:cubicBezTo>
                    <a:pt x="14" y="161"/>
                    <a:pt x="19" y="163"/>
                    <a:pt x="19" y="163"/>
                  </a:cubicBezTo>
                  <a:cubicBezTo>
                    <a:pt x="19" y="163"/>
                    <a:pt x="24" y="163"/>
                    <a:pt x="26" y="164"/>
                  </a:cubicBezTo>
                  <a:cubicBezTo>
                    <a:pt x="28" y="165"/>
                    <a:pt x="28" y="168"/>
                    <a:pt x="28" y="168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36" y="170"/>
                    <a:pt x="36" y="170"/>
                    <a:pt x="36" y="170"/>
                  </a:cubicBezTo>
                  <a:cubicBezTo>
                    <a:pt x="41" y="170"/>
                    <a:pt x="41" y="170"/>
                    <a:pt x="41" y="170"/>
                  </a:cubicBezTo>
                  <a:cubicBezTo>
                    <a:pt x="39" y="166"/>
                    <a:pt x="39" y="166"/>
                    <a:pt x="39" y="166"/>
                  </a:cubicBezTo>
                  <a:cubicBezTo>
                    <a:pt x="39" y="166"/>
                    <a:pt x="42" y="165"/>
                    <a:pt x="44" y="166"/>
                  </a:cubicBezTo>
                  <a:cubicBezTo>
                    <a:pt x="46" y="168"/>
                    <a:pt x="41" y="169"/>
                    <a:pt x="41" y="169"/>
                  </a:cubicBezTo>
                  <a:cubicBezTo>
                    <a:pt x="41" y="169"/>
                    <a:pt x="42" y="170"/>
                    <a:pt x="43" y="172"/>
                  </a:cubicBezTo>
                  <a:cubicBezTo>
                    <a:pt x="43" y="174"/>
                    <a:pt x="43" y="175"/>
                    <a:pt x="45" y="177"/>
                  </a:cubicBezTo>
                  <a:cubicBezTo>
                    <a:pt x="47" y="178"/>
                    <a:pt x="47" y="181"/>
                    <a:pt x="47" y="181"/>
                  </a:cubicBezTo>
                  <a:cubicBezTo>
                    <a:pt x="52" y="179"/>
                    <a:pt x="52" y="179"/>
                    <a:pt x="52" y="179"/>
                  </a:cubicBezTo>
                  <a:cubicBezTo>
                    <a:pt x="52" y="179"/>
                    <a:pt x="51" y="183"/>
                    <a:pt x="50" y="183"/>
                  </a:cubicBezTo>
                  <a:cubicBezTo>
                    <a:pt x="49" y="184"/>
                    <a:pt x="49" y="184"/>
                    <a:pt x="49" y="184"/>
                  </a:cubicBezTo>
                  <a:cubicBezTo>
                    <a:pt x="50" y="189"/>
                    <a:pt x="50" y="189"/>
                    <a:pt x="50" y="189"/>
                  </a:cubicBezTo>
                  <a:cubicBezTo>
                    <a:pt x="51" y="189"/>
                    <a:pt x="51" y="189"/>
                    <a:pt x="51" y="189"/>
                  </a:cubicBezTo>
                  <a:cubicBezTo>
                    <a:pt x="51" y="194"/>
                    <a:pt x="51" y="194"/>
                    <a:pt x="51" y="194"/>
                  </a:cubicBezTo>
                  <a:cubicBezTo>
                    <a:pt x="55" y="194"/>
                    <a:pt x="55" y="194"/>
                    <a:pt x="55" y="194"/>
                  </a:cubicBezTo>
                  <a:cubicBezTo>
                    <a:pt x="53" y="196"/>
                    <a:pt x="53" y="196"/>
                    <a:pt x="53" y="196"/>
                  </a:cubicBezTo>
                  <a:cubicBezTo>
                    <a:pt x="53" y="196"/>
                    <a:pt x="55" y="202"/>
                    <a:pt x="56" y="204"/>
                  </a:cubicBezTo>
                  <a:cubicBezTo>
                    <a:pt x="58" y="206"/>
                    <a:pt x="60" y="205"/>
                    <a:pt x="61" y="205"/>
                  </a:cubicBezTo>
                  <a:cubicBezTo>
                    <a:pt x="62" y="205"/>
                    <a:pt x="64" y="208"/>
                    <a:pt x="65" y="208"/>
                  </a:cubicBezTo>
                  <a:cubicBezTo>
                    <a:pt x="66" y="209"/>
                    <a:pt x="67" y="208"/>
                    <a:pt x="67" y="208"/>
                  </a:cubicBezTo>
                  <a:cubicBezTo>
                    <a:pt x="67" y="211"/>
                    <a:pt x="67" y="211"/>
                    <a:pt x="67" y="211"/>
                  </a:cubicBezTo>
                  <a:cubicBezTo>
                    <a:pt x="67" y="211"/>
                    <a:pt x="72" y="216"/>
                    <a:pt x="74" y="218"/>
                  </a:cubicBezTo>
                  <a:cubicBezTo>
                    <a:pt x="76" y="220"/>
                    <a:pt x="79" y="224"/>
                    <a:pt x="79" y="224"/>
                  </a:cubicBezTo>
                  <a:cubicBezTo>
                    <a:pt x="79" y="224"/>
                    <a:pt x="83" y="224"/>
                    <a:pt x="85" y="226"/>
                  </a:cubicBezTo>
                  <a:cubicBezTo>
                    <a:pt x="89" y="229"/>
                    <a:pt x="91" y="229"/>
                    <a:pt x="91" y="229"/>
                  </a:cubicBezTo>
                  <a:cubicBezTo>
                    <a:pt x="91" y="229"/>
                    <a:pt x="99" y="232"/>
                    <a:pt x="106" y="233"/>
                  </a:cubicBezTo>
                  <a:cubicBezTo>
                    <a:pt x="112" y="235"/>
                    <a:pt x="118" y="227"/>
                    <a:pt x="118" y="227"/>
                  </a:cubicBezTo>
                  <a:cubicBezTo>
                    <a:pt x="117" y="226"/>
                    <a:pt x="117" y="226"/>
                    <a:pt x="117" y="226"/>
                  </a:cubicBezTo>
                  <a:cubicBezTo>
                    <a:pt x="123" y="226"/>
                    <a:pt x="123" y="226"/>
                    <a:pt x="123" y="226"/>
                  </a:cubicBezTo>
                  <a:cubicBezTo>
                    <a:pt x="120" y="224"/>
                    <a:pt x="120" y="224"/>
                    <a:pt x="120" y="224"/>
                  </a:cubicBezTo>
                  <a:cubicBezTo>
                    <a:pt x="120" y="224"/>
                    <a:pt x="120" y="221"/>
                    <a:pt x="123" y="221"/>
                  </a:cubicBezTo>
                  <a:cubicBezTo>
                    <a:pt x="127" y="221"/>
                    <a:pt x="126" y="224"/>
                    <a:pt x="126" y="224"/>
                  </a:cubicBezTo>
                  <a:cubicBezTo>
                    <a:pt x="133" y="223"/>
                    <a:pt x="133" y="223"/>
                    <a:pt x="133" y="223"/>
                  </a:cubicBezTo>
                  <a:cubicBezTo>
                    <a:pt x="133" y="225"/>
                    <a:pt x="133" y="225"/>
                    <a:pt x="133" y="225"/>
                  </a:cubicBezTo>
                  <a:cubicBezTo>
                    <a:pt x="142" y="225"/>
                    <a:pt x="142" y="225"/>
                    <a:pt x="142" y="225"/>
                  </a:cubicBezTo>
                  <a:cubicBezTo>
                    <a:pt x="144" y="225"/>
                    <a:pt x="148" y="228"/>
                    <a:pt x="148" y="228"/>
                  </a:cubicBezTo>
                  <a:cubicBezTo>
                    <a:pt x="153" y="224"/>
                    <a:pt x="153" y="224"/>
                    <a:pt x="153" y="224"/>
                  </a:cubicBezTo>
                  <a:cubicBezTo>
                    <a:pt x="153" y="228"/>
                    <a:pt x="153" y="228"/>
                    <a:pt x="153" y="228"/>
                  </a:cubicBezTo>
                  <a:cubicBezTo>
                    <a:pt x="155" y="227"/>
                    <a:pt x="155" y="227"/>
                    <a:pt x="155" y="227"/>
                  </a:cubicBezTo>
                  <a:cubicBezTo>
                    <a:pt x="161" y="226"/>
                    <a:pt x="161" y="226"/>
                    <a:pt x="161" y="226"/>
                  </a:cubicBezTo>
                  <a:cubicBezTo>
                    <a:pt x="159" y="228"/>
                    <a:pt x="159" y="228"/>
                    <a:pt x="159" y="228"/>
                  </a:cubicBezTo>
                  <a:cubicBezTo>
                    <a:pt x="160" y="229"/>
                    <a:pt x="160" y="229"/>
                    <a:pt x="160" y="229"/>
                  </a:cubicBezTo>
                  <a:cubicBezTo>
                    <a:pt x="160" y="229"/>
                    <a:pt x="172" y="222"/>
                    <a:pt x="177" y="220"/>
                  </a:cubicBezTo>
                  <a:cubicBezTo>
                    <a:pt x="181" y="219"/>
                    <a:pt x="193" y="218"/>
                    <a:pt x="193" y="218"/>
                  </a:cubicBezTo>
                  <a:cubicBezTo>
                    <a:pt x="192" y="216"/>
                    <a:pt x="192" y="216"/>
                    <a:pt x="192" y="216"/>
                  </a:cubicBezTo>
                  <a:cubicBezTo>
                    <a:pt x="195" y="216"/>
                    <a:pt x="195" y="216"/>
                    <a:pt x="195" y="216"/>
                  </a:cubicBezTo>
                  <a:cubicBezTo>
                    <a:pt x="195" y="217"/>
                    <a:pt x="195" y="217"/>
                    <a:pt x="195" y="217"/>
                  </a:cubicBezTo>
                  <a:cubicBezTo>
                    <a:pt x="200" y="217"/>
                    <a:pt x="200" y="217"/>
                    <a:pt x="200" y="217"/>
                  </a:cubicBezTo>
                  <a:cubicBezTo>
                    <a:pt x="207" y="220"/>
                    <a:pt x="207" y="220"/>
                    <a:pt x="207" y="220"/>
                  </a:cubicBezTo>
                  <a:cubicBezTo>
                    <a:pt x="207" y="219"/>
                    <a:pt x="207" y="219"/>
                    <a:pt x="207" y="219"/>
                  </a:cubicBezTo>
                  <a:cubicBezTo>
                    <a:pt x="203" y="216"/>
                    <a:pt x="203" y="216"/>
                    <a:pt x="203" y="216"/>
                  </a:cubicBezTo>
                  <a:cubicBezTo>
                    <a:pt x="206" y="211"/>
                    <a:pt x="206" y="211"/>
                    <a:pt x="206" y="211"/>
                  </a:cubicBezTo>
                  <a:cubicBezTo>
                    <a:pt x="206" y="211"/>
                    <a:pt x="207" y="215"/>
                    <a:pt x="209" y="216"/>
                  </a:cubicBezTo>
                  <a:cubicBezTo>
                    <a:pt x="210" y="217"/>
                    <a:pt x="208" y="218"/>
                    <a:pt x="208" y="218"/>
                  </a:cubicBezTo>
                  <a:cubicBezTo>
                    <a:pt x="208" y="218"/>
                    <a:pt x="210" y="217"/>
                    <a:pt x="212" y="218"/>
                  </a:cubicBezTo>
                  <a:cubicBezTo>
                    <a:pt x="213" y="219"/>
                    <a:pt x="212" y="222"/>
                    <a:pt x="212" y="222"/>
                  </a:cubicBezTo>
                  <a:cubicBezTo>
                    <a:pt x="214" y="222"/>
                    <a:pt x="214" y="222"/>
                    <a:pt x="214" y="222"/>
                  </a:cubicBezTo>
                  <a:cubicBezTo>
                    <a:pt x="216" y="221"/>
                    <a:pt x="216" y="219"/>
                    <a:pt x="216" y="219"/>
                  </a:cubicBezTo>
                  <a:cubicBezTo>
                    <a:pt x="216" y="219"/>
                    <a:pt x="221" y="218"/>
                    <a:pt x="223" y="217"/>
                  </a:cubicBezTo>
                  <a:cubicBezTo>
                    <a:pt x="225" y="216"/>
                    <a:pt x="226" y="212"/>
                    <a:pt x="228" y="213"/>
                  </a:cubicBezTo>
                  <a:cubicBezTo>
                    <a:pt x="229" y="213"/>
                    <a:pt x="227" y="216"/>
                    <a:pt x="227" y="216"/>
                  </a:cubicBezTo>
                  <a:cubicBezTo>
                    <a:pt x="230" y="217"/>
                    <a:pt x="230" y="217"/>
                    <a:pt x="230" y="217"/>
                  </a:cubicBezTo>
                  <a:cubicBezTo>
                    <a:pt x="240" y="207"/>
                    <a:pt x="240" y="207"/>
                    <a:pt x="240" y="207"/>
                  </a:cubicBezTo>
                  <a:cubicBezTo>
                    <a:pt x="236" y="208"/>
                    <a:pt x="236" y="208"/>
                    <a:pt x="236" y="208"/>
                  </a:cubicBezTo>
                  <a:cubicBezTo>
                    <a:pt x="236" y="205"/>
                    <a:pt x="236" y="205"/>
                    <a:pt x="236" y="205"/>
                  </a:cubicBezTo>
                  <a:cubicBezTo>
                    <a:pt x="240" y="205"/>
                    <a:pt x="240" y="205"/>
                    <a:pt x="240" y="205"/>
                  </a:cubicBezTo>
                  <a:cubicBezTo>
                    <a:pt x="240" y="202"/>
                    <a:pt x="240" y="202"/>
                    <a:pt x="240" y="202"/>
                  </a:cubicBezTo>
                  <a:cubicBezTo>
                    <a:pt x="243" y="206"/>
                    <a:pt x="243" y="206"/>
                    <a:pt x="243" y="206"/>
                  </a:cubicBezTo>
                  <a:cubicBezTo>
                    <a:pt x="245" y="204"/>
                    <a:pt x="245" y="204"/>
                    <a:pt x="245" y="204"/>
                  </a:cubicBezTo>
                  <a:cubicBezTo>
                    <a:pt x="243" y="201"/>
                    <a:pt x="243" y="201"/>
                    <a:pt x="243" y="201"/>
                  </a:cubicBezTo>
                  <a:cubicBezTo>
                    <a:pt x="243" y="201"/>
                    <a:pt x="242" y="193"/>
                    <a:pt x="243" y="194"/>
                  </a:cubicBezTo>
                  <a:cubicBezTo>
                    <a:pt x="244" y="194"/>
                    <a:pt x="244" y="199"/>
                    <a:pt x="245" y="201"/>
                  </a:cubicBezTo>
                  <a:cubicBezTo>
                    <a:pt x="245" y="204"/>
                    <a:pt x="254" y="202"/>
                    <a:pt x="254" y="202"/>
                  </a:cubicBezTo>
                  <a:cubicBezTo>
                    <a:pt x="254" y="200"/>
                    <a:pt x="254" y="200"/>
                    <a:pt x="254" y="200"/>
                  </a:cubicBezTo>
                  <a:cubicBezTo>
                    <a:pt x="260" y="199"/>
                    <a:pt x="260" y="199"/>
                    <a:pt x="260" y="199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62" y="197"/>
                    <a:pt x="262" y="197"/>
                    <a:pt x="262" y="197"/>
                  </a:cubicBezTo>
                  <a:cubicBezTo>
                    <a:pt x="264" y="195"/>
                    <a:pt x="264" y="195"/>
                    <a:pt x="264" y="195"/>
                  </a:cubicBezTo>
                  <a:cubicBezTo>
                    <a:pt x="258" y="190"/>
                    <a:pt x="258" y="190"/>
                    <a:pt x="258" y="190"/>
                  </a:cubicBezTo>
                  <a:cubicBezTo>
                    <a:pt x="259" y="189"/>
                    <a:pt x="261" y="191"/>
                    <a:pt x="262" y="192"/>
                  </a:cubicBezTo>
                  <a:cubicBezTo>
                    <a:pt x="263" y="193"/>
                    <a:pt x="268" y="193"/>
                    <a:pt x="268" y="193"/>
                  </a:cubicBezTo>
                  <a:cubicBezTo>
                    <a:pt x="268" y="191"/>
                    <a:pt x="268" y="191"/>
                    <a:pt x="268" y="191"/>
                  </a:cubicBezTo>
                  <a:cubicBezTo>
                    <a:pt x="268" y="191"/>
                    <a:pt x="265" y="191"/>
                    <a:pt x="264" y="190"/>
                  </a:cubicBezTo>
                  <a:cubicBezTo>
                    <a:pt x="263" y="190"/>
                    <a:pt x="264" y="189"/>
                    <a:pt x="263" y="187"/>
                  </a:cubicBezTo>
                  <a:cubicBezTo>
                    <a:pt x="263" y="186"/>
                    <a:pt x="257" y="181"/>
                    <a:pt x="257" y="181"/>
                  </a:cubicBezTo>
                  <a:cubicBezTo>
                    <a:pt x="262" y="183"/>
                    <a:pt x="262" y="183"/>
                    <a:pt x="262" y="183"/>
                  </a:cubicBezTo>
                  <a:cubicBezTo>
                    <a:pt x="263" y="183"/>
                    <a:pt x="263" y="183"/>
                    <a:pt x="263" y="183"/>
                  </a:cubicBezTo>
                  <a:cubicBezTo>
                    <a:pt x="263" y="183"/>
                    <a:pt x="265" y="189"/>
                    <a:pt x="269" y="190"/>
                  </a:cubicBezTo>
                  <a:cubicBezTo>
                    <a:pt x="273" y="191"/>
                    <a:pt x="273" y="187"/>
                    <a:pt x="273" y="187"/>
                  </a:cubicBezTo>
                  <a:cubicBezTo>
                    <a:pt x="276" y="187"/>
                    <a:pt x="276" y="187"/>
                    <a:pt x="276" y="187"/>
                  </a:cubicBezTo>
                  <a:cubicBezTo>
                    <a:pt x="276" y="184"/>
                    <a:pt x="276" y="184"/>
                    <a:pt x="276" y="184"/>
                  </a:cubicBezTo>
                  <a:cubicBezTo>
                    <a:pt x="278" y="181"/>
                    <a:pt x="278" y="181"/>
                    <a:pt x="278" y="181"/>
                  </a:cubicBezTo>
                  <a:cubicBezTo>
                    <a:pt x="277" y="180"/>
                    <a:pt x="277" y="180"/>
                    <a:pt x="277" y="180"/>
                  </a:cubicBezTo>
                  <a:cubicBezTo>
                    <a:pt x="273" y="184"/>
                    <a:pt x="273" y="184"/>
                    <a:pt x="273" y="184"/>
                  </a:cubicBezTo>
                  <a:cubicBezTo>
                    <a:pt x="272" y="183"/>
                    <a:pt x="272" y="183"/>
                    <a:pt x="272" y="183"/>
                  </a:cubicBezTo>
                  <a:cubicBezTo>
                    <a:pt x="273" y="181"/>
                    <a:pt x="273" y="181"/>
                    <a:pt x="273" y="181"/>
                  </a:cubicBezTo>
                  <a:cubicBezTo>
                    <a:pt x="272" y="180"/>
                    <a:pt x="272" y="180"/>
                    <a:pt x="272" y="180"/>
                  </a:cubicBezTo>
                  <a:cubicBezTo>
                    <a:pt x="276" y="178"/>
                    <a:pt x="276" y="178"/>
                    <a:pt x="276" y="178"/>
                  </a:cubicBezTo>
                  <a:cubicBezTo>
                    <a:pt x="276" y="177"/>
                    <a:pt x="276" y="177"/>
                    <a:pt x="276" y="177"/>
                  </a:cubicBezTo>
                  <a:cubicBezTo>
                    <a:pt x="271" y="177"/>
                    <a:pt x="271" y="177"/>
                    <a:pt x="271" y="177"/>
                  </a:cubicBezTo>
                  <a:cubicBezTo>
                    <a:pt x="269" y="174"/>
                    <a:pt x="269" y="174"/>
                    <a:pt x="269" y="174"/>
                  </a:cubicBezTo>
                  <a:cubicBezTo>
                    <a:pt x="274" y="175"/>
                    <a:pt x="274" y="175"/>
                    <a:pt x="274" y="175"/>
                  </a:cubicBezTo>
                  <a:cubicBezTo>
                    <a:pt x="274" y="175"/>
                    <a:pt x="278" y="176"/>
                    <a:pt x="278" y="173"/>
                  </a:cubicBezTo>
                  <a:cubicBezTo>
                    <a:pt x="279" y="170"/>
                    <a:pt x="269" y="170"/>
                    <a:pt x="269" y="170"/>
                  </a:cubicBezTo>
                  <a:cubicBezTo>
                    <a:pt x="268" y="169"/>
                    <a:pt x="268" y="169"/>
                    <a:pt x="268" y="169"/>
                  </a:cubicBezTo>
                  <a:cubicBezTo>
                    <a:pt x="274" y="169"/>
                    <a:pt x="274" y="169"/>
                    <a:pt x="274" y="169"/>
                  </a:cubicBezTo>
                  <a:cubicBezTo>
                    <a:pt x="276" y="169"/>
                    <a:pt x="275" y="165"/>
                    <a:pt x="275" y="165"/>
                  </a:cubicBezTo>
                  <a:cubicBezTo>
                    <a:pt x="275" y="165"/>
                    <a:pt x="277" y="166"/>
                    <a:pt x="279" y="166"/>
                  </a:cubicBezTo>
                  <a:cubicBezTo>
                    <a:pt x="281" y="166"/>
                    <a:pt x="281" y="162"/>
                    <a:pt x="281" y="162"/>
                  </a:cubicBezTo>
                  <a:cubicBezTo>
                    <a:pt x="284" y="160"/>
                    <a:pt x="284" y="160"/>
                    <a:pt x="284" y="160"/>
                  </a:cubicBezTo>
                  <a:cubicBezTo>
                    <a:pt x="285" y="160"/>
                    <a:pt x="284" y="155"/>
                    <a:pt x="284" y="155"/>
                  </a:cubicBezTo>
                  <a:close/>
                  <a:moveTo>
                    <a:pt x="61" y="51"/>
                  </a:moveTo>
                  <a:cubicBezTo>
                    <a:pt x="60" y="51"/>
                    <a:pt x="60" y="51"/>
                    <a:pt x="60" y="51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9" y="59"/>
                    <a:pt x="59" y="59"/>
                    <a:pt x="59" y="59"/>
                  </a:cubicBezTo>
                  <a:lnTo>
                    <a:pt x="61" y="51"/>
                  </a:lnTo>
                  <a:close/>
                  <a:moveTo>
                    <a:pt x="48" y="210"/>
                  </a:moveTo>
                  <a:cubicBezTo>
                    <a:pt x="52" y="208"/>
                    <a:pt x="52" y="208"/>
                    <a:pt x="52" y="208"/>
                  </a:cubicBezTo>
                  <a:cubicBezTo>
                    <a:pt x="50" y="205"/>
                    <a:pt x="50" y="205"/>
                    <a:pt x="50" y="205"/>
                  </a:cubicBezTo>
                  <a:lnTo>
                    <a:pt x="48" y="210"/>
                  </a:lnTo>
                  <a:close/>
                  <a:moveTo>
                    <a:pt x="122" y="222"/>
                  </a:moveTo>
                  <a:cubicBezTo>
                    <a:pt x="122" y="222"/>
                    <a:pt x="121" y="225"/>
                    <a:pt x="124" y="224"/>
                  </a:cubicBezTo>
                  <a:cubicBezTo>
                    <a:pt x="126" y="224"/>
                    <a:pt x="125" y="221"/>
                    <a:pt x="122" y="222"/>
                  </a:cubicBez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6213" name="Freeform 204"/>
            <p:cNvSpPr>
              <a:spLocks noEditPoints="1"/>
            </p:cNvSpPr>
            <p:nvPr/>
          </p:nvSpPr>
          <p:spPr bwMode="auto">
            <a:xfrm>
              <a:off x="2341" y="1430"/>
              <a:ext cx="69" cy="83"/>
            </a:xfrm>
            <a:custGeom>
              <a:avLst/>
              <a:gdLst>
                <a:gd name="T0" fmla="*/ 104990 w 51"/>
                <a:gd name="T1" fmla="*/ 147097 h 62"/>
                <a:gd name="T2" fmla="*/ 0 w 51"/>
                <a:gd name="T3" fmla="*/ 126061 h 62"/>
                <a:gd name="T4" fmla="*/ 499935 w 51"/>
                <a:gd name="T5" fmla="*/ 341411 h 62"/>
                <a:gd name="T6" fmla="*/ 457049 w 51"/>
                <a:gd name="T7" fmla="*/ 341411 h 62"/>
                <a:gd name="T8" fmla="*/ 325588 w 51"/>
                <a:gd name="T9" fmla="*/ 248934 h 62"/>
                <a:gd name="T10" fmla="*/ 325588 w 51"/>
                <a:gd name="T11" fmla="*/ 294900 h 62"/>
                <a:gd name="T12" fmla="*/ 305026 w 51"/>
                <a:gd name="T13" fmla="*/ 457050 h 62"/>
                <a:gd name="T14" fmla="*/ 325588 w 51"/>
                <a:gd name="T15" fmla="*/ 424426 h 62"/>
                <a:gd name="T16" fmla="*/ 320351 w 51"/>
                <a:gd name="T17" fmla="*/ 341411 h 62"/>
                <a:gd name="T18" fmla="*/ 365229 w 51"/>
                <a:gd name="T19" fmla="*/ 391250 h 62"/>
                <a:gd name="T20" fmla="*/ 440501 w 51"/>
                <a:gd name="T21" fmla="*/ 404879 h 62"/>
                <a:gd name="T22" fmla="*/ 320351 w 51"/>
                <a:gd name="T23" fmla="*/ 341411 h 62"/>
                <a:gd name="T24" fmla="*/ 305026 w 51"/>
                <a:gd name="T25" fmla="*/ 176906 h 62"/>
                <a:gd name="T26" fmla="*/ 225454 w 51"/>
                <a:gd name="T27" fmla="*/ 147097 h 62"/>
                <a:gd name="T28" fmla="*/ 166640 w 51"/>
                <a:gd name="T29" fmla="*/ 126061 h 62"/>
                <a:gd name="T30" fmla="*/ 175012 w 51"/>
                <a:gd name="T31" fmla="*/ 196920 h 62"/>
                <a:gd name="T32" fmla="*/ 433416 w 51"/>
                <a:gd name="T33" fmla="*/ 236826 h 62"/>
                <a:gd name="T34" fmla="*/ 365229 w 51"/>
                <a:gd name="T35" fmla="*/ 126061 h 62"/>
                <a:gd name="T36" fmla="*/ 305026 w 51"/>
                <a:gd name="T37" fmla="*/ 70341 h 62"/>
                <a:gd name="T38" fmla="*/ 351774 w 51"/>
                <a:gd name="T39" fmla="*/ 176906 h 62"/>
                <a:gd name="T40" fmla="*/ 433416 w 51"/>
                <a:gd name="T41" fmla="*/ 341411 h 62"/>
                <a:gd name="T42" fmla="*/ 433416 w 51"/>
                <a:gd name="T43" fmla="*/ 236826 h 62"/>
                <a:gd name="T44" fmla="*/ 440501 w 51"/>
                <a:gd name="T45" fmla="*/ 168759 h 62"/>
                <a:gd name="T46" fmla="*/ 475930 w 51"/>
                <a:gd name="T47" fmla="*/ 176906 h 62"/>
                <a:gd name="T48" fmla="*/ 537100 w 51"/>
                <a:gd name="T49" fmla="*/ 155509 h 62"/>
                <a:gd name="T50" fmla="*/ 499935 w 51"/>
                <a:gd name="T51" fmla="*/ 98712 h 62"/>
                <a:gd name="T52" fmla="*/ 440501 w 51"/>
                <a:gd name="T53" fmla="*/ 70341 h 62"/>
                <a:gd name="T54" fmla="*/ 457049 w 51"/>
                <a:gd name="T55" fmla="*/ 22959 h 62"/>
                <a:gd name="T56" fmla="*/ 369517 w 51"/>
                <a:gd name="T57" fmla="*/ 109880 h 62"/>
                <a:gd name="T58" fmla="*/ 494133 w 51"/>
                <a:gd name="T59" fmla="*/ 155509 h 62"/>
                <a:gd name="T60" fmla="*/ 475930 w 51"/>
                <a:gd name="T61" fmla="*/ 225919 h 62"/>
                <a:gd name="T62" fmla="*/ 558334 w 51"/>
                <a:gd name="T63" fmla="*/ 203928 h 62"/>
                <a:gd name="T64" fmla="*/ 494133 w 51"/>
                <a:gd name="T65" fmla="*/ 155509 h 62"/>
                <a:gd name="T66" fmla="*/ 595972 w 51"/>
                <a:gd name="T67" fmla="*/ 109880 h 62"/>
                <a:gd name="T68" fmla="*/ 586386 w 51"/>
                <a:gd name="T69" fmla="*/ 155509 h 62"/>
                <a:gd name="T70" fmla="*/ 668533 w 51"/>
                <a:gd name="T71" fmla="*/ 147097 h 62"/>
                <a:gd name="T72" fmla="*/ 595972 w 51"/>
                <a:gd name="T73" fmla="*/ 55081 h 62"/>
                <a:gd name="T74" fmla="*/ 705723 w 51"/>
                <a:gd name="T75" fmla="*/ 98712 h 62"/>
                <a:gd name="T76" fmla="*/ 668533 w 51"/>
                <a:gd name="T77" fmla="*/ 1 h 62"/>
                <a:gd name="T78" fmla="*/ 595972 w 51"/>
                <a:gd name="T79" fmla="*/ 1 h 62"/>
                <a:gd name="T80" fmla="*/ 565593 w 51"/>
                <a:gd name="T81" fmla="*/ 94166 h 62"/>
                <a:gd name="T82" fmla="*/ 595972 w 51"/>
                <a:gd name="T83" fmla="*/ 1 h 62"/>
                <a:gd name="T84" fmla="*/ 499935 w 51"/>
                <a:gd name="T85" fmla="*/ 22959 h 62"/>
                <a:gd name="T86" fmla="*/ 537100 w 51"/>
                <a:gd name="T87" fmla="*/ 22959 h 62"/>
                <a:gd name="T88" fmla="*/ 722345 w 51"/>
                <a:gd name="T89" fmla="*/ 155509 h 62"/>
                <a:gd name="T90" fmla="*/ 755393 w 51"/>
                <a:gd name="T91" fmla="*/ 126061 h 62"/>
                <a:gd name="T92" fmla="*/ 764233 w 51"/>
                <a:gd name="T93" fmla="*/ 98712 h 62"/>
                <a:gd name="T94" fmla="*/ 764233 w 51"/>
                <a:gd name="T95" fmla="*/ 55081 h 62"/>
                <a:gd name="T96" fmla="*/ 764233 w 51"/>
                <a:gd name="T97" fmla="*/ 55081 h 62"/>
                <a:gd name="T98" fmla="*/ 260007 w 51"/>
                <a:gd name="T99" fmla="*/ 558618 h 62"/>
                <a:gd name="T100" fmla="*/ 225454 w 51"/>
                <a:gd name="T101" fmla="*/ 503390 h 62"/>
                <a:gd name="T102" fmla="*/ 201872 w 51"/>
                <a:gd name="T103" fmla="*/ 627781 h 62"/>
                <a:gd name="T104" fmla="*/ 273121 w 51"/>
                <a:gd name="T105" fmla="*/ 701176 h 62"/>
                <a:gd name="T106" fmla="*/ 269952 w 51"/>
                <a:gd name="T107" fmla="*/ 645681 h 62"/>
                <a:gd name="T108" fmla="*/ 305026 w 51"/>
                <a:gd name="T109" fmla="*/ 599733 h 6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1"/>
                <a:gd name="T166" fmla="*/ 0 h 62"/>
                <a:gd name="T167" fmla="*/ 51 w 51"/>
                <a:gd name="T168" fmla="*/ 62 h 6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1" h="62">
                  <a:moveTo>
                    <a:pt x="0" y="11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6" y="10"/>
                    <a:pt x="6" y="10"/>
                    <a:pt x="6" y="10"/>
                  </a:cubicBezTo>
                  <a:lnTo>
                    <a:pt x="0" y="11"/>
                  </a:lnTo>
                  <a:close/>
                  <a:moveTo>
                    <a:pt x="29" y="30"/>
                  </a:moveTo>
                  <a:cubicBezTo>
                    <a:pt x="32" y="30"/>
                    <a:pt x="32" y="30"/>
                    <a:pt x="32" y="30"/>
                  </a:cubicBezTo>
                  <a:cubicBezTo>
                    <a:pt x="30" y="24"/>
                    <a:pt x="30" y="24"/>
                    <a:pt x="30" y="24"/>
                  </a:cubicBezTo>
                  <a:lnTo>
                    <a:pt x="29" y="30"/>
                  </a:lnTo>
                  <a:close/>
                  <a:moveTo>
                    <a:pt x="22" y="27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6"/>
                    <a:pt x="21" y="26"/>
                    <a:pt x="21" y="26"/>
                  </a:cubicBezTo>
                  <a:lnTo>
                    <a:pt x="22" y="27"/>
                  </a:lnTo>
                  <a:close/>
                  <a:moveTo>
                    <a:pt x="19" y="40"/>
                  </a:moveTo>
                  <a:cubicBezTo>
                    <a:pt x="21" y="39"/>
                    <a:pt x="21" y="39"/>
                    <a:pt x="21" y="39"/>
                  </a:cubicBezTo>
                  <a:cubicBezTo>
                    <a:pt x="21" y="37"/>
                    <a:pt x="21" y="37"/>
                    <a:pt x="21" y="37"/>
                  </a:cubicBezTo>
                  <a:lnTo>
                    <a:pt x="19" y="40"/>
                  </a:lnTo>
                  <a:close/>
                  <a:moveTo>
                    <a:pt x="20" y="30"/>
                  </a:moveTo>
                  <a:cubicBezTo>
                    <a:pt x="20" y="34"/>
                    <a:pt x="20" y="34"/>
                    <a:pt x="20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7" y="34"/>
                    <a:pt x="24" y="32"/>
                  </a:cubicBezTo>
                  <a:cubicBezTo>
                    <a:pt x="23" y="31"/>
                    <a:pt x="20" y="30"/>
                    <a:pt x="20" y="30"/>
                  </a:cubicBezTo>
                  <a:close/>
                  <a:moveTo>
                    <a:pt x="15" y="20"/>
                  </a:moveTo>
                  <a:cubicBezTo>
                    <a:pt x="18" y="19"/>
                    <a:pt x="19" y="16"/>
                    <a:pt x="19" y="16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2" y="13"/>
                    <a:pt x="11" y="14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2" y="20"/>
                    <a:pt x="15" y="20"/>
                  </a:cubicBezTo>
                  <a:close/>
                  <a:moveTo>
                    <a:pt x="27" y="21"/>
                  </a:moveTo>
                  <a:cubicBezTo>
                    <a:pt x="27" y="21"/>
                    <a:pt x="28" y="19"/>
                    <a:pt x="27" y="18"/>
                  </a:cubicBezTo>
                  <a:cubicBezTo>
                    <a:pt x="26" y="17"/>
                    <a:pt x="23" y="11"/>
                    <a:pt x="23" y="11"/>
                  </a:cubicBezTo>
                  <a:cubicBezTo>
                    <a:pt x="23" y="11"/>
                    <a:pt x="23" y="3"/>
                    <a:pt x="21" y="3"/>
                  </a:cubicBezTo>
                  <a:cubicBezTo>
                    <a:pt x="20" y="3"/>
                    <a:pt x="19" y="6"/>
                    <a:pt x="19" y="6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4"/>
                    <a:pt x="22" y="13"/>
                    <a:pt x="22" y="16"/>
                  </a:cubicBezTo>
                  <a:cubicBezTo>
                    <a:pt x="22" y="19"/>
                    <a:pt x="23" y="25"/>
                    <a:pt x="24" y="26"/>
                  </a:cubicBezTo>
                  <a:cubicBezTo>
                    <a:pt x="26" y="26"/>
                    <a:pt x="27" y="30"/>
                    <a:pt x="27" y="30"/>
                  </a:cubicBezTo>
                  <a:cubicBezTo>
                    <a:pt x="27" y="30"/>
                    <a:pt x="29" y="26"/>
                    <a:pt x="29" y="24"/>
                  </a:cubicBezTo>
                  <a:cubicBezTo>
                    <a:pt x="28" y="22"/>
                    <a:pt x="27" y="21"/>
                    <a:pt x="27" y="21"/>
                  </a:cubicBezTo>
                  <a:close/>
                  <a:moveTo>
                    <a:pt x="28" y="13"/>
                  </a:moveTo>
                  <a:cubicBezTo>
                    <a:pt x="28" y="15"/>
                    <a:pt x="28" y="15"/>
                    <a:pt x="28" y="15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0"/>
                    <a:pt x="24" y="10"/>
                    <a:pt x="24" y="10"/>
                  </a:cubicBezTo>
                  <a:lnTo>
                    <a:pt x="28" y="13"/>
                  </a:lnTo>
                  <a:close/>
                  <a:moveTo>
                    <a:pt x="31" y="14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3" y="15"/>
                    <a:pt x="33" y="15"/>
                    <a:pt x="33" y="15"/>
                  </a:cubicBezTo>
                  <a:lnTo>
                    <a:pt x="31" y="14"/>
                  </a:lnTo>
                  <a:close/>
                  <a:moveTo>
                    <a:pt x="38" y="5"/>
                  </a:moveTo>
                  <a:cubicBezTo>
                    <a:pt x="38" y="10"/>
                    <a:pt x="38" y="10"/>
                    <a:pt x="38" y="10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39" y="5"/>
                    <a:pt x="39" y="5"/>
                    <a:pt x="39" y="5"/>
                  </a:cubicBezTo>
                  <a:lnTo>
                    <a:pt x="38" y="5"/>
                  </a:lnTo>
                  <a:close/>
                  <a:moveTo>
                    <a:pt x="43" y="8"/>
                  </a:moveTo>
                  <a:cubicBezTo>
                    <a:pt x="44" y="9"/>
                    <a:pt x="44" y="9"/>
                    <a:pt x="44" y="9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1"/>
                    <a:pt x="42" y="1"/>
                    <a:pt x="42" y="1"/>
                  </a:cubicBezTo>
                  <a:lnTo>
                    <a:pt x="43" y="8"/>
                  </a:lnTo>
                  <a:close/>
                  <a:moveTo>
                    <a:pt x="38" y="1"/>
                  </a:moveTo>
                  <a:cubicBezTo>
                    <a:pt x="36" y="2"/>
                    <a:pt x="36" y="2"/>
                    <a:pt x="36" y="2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38" y="1"/>
                  </a:lnTo>
                  <a:close/>
                  <a:moveTo>
                    <a:pt x="34" y="2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34" y="9"/>
                    <a:pt x="34" y="9"/>
                    <a:pt x="34" y="9"/>
                  </a:cubicBezTo>
                  <a:lnTo>
                    <a:pt x="34" y="2"/>
                  </a:lnTo>
                  <a:close/>
                  <a:moveTo>
                    <a:pt x="45" y="11"/>
                  </a:moveTo>
                  <a:cubicBezTo>
                    <a:pt x="45" y="14"/>
                    <a:pt x="45" y="14"/>
                    <a:pt x="45" y="14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8" y="9"/>
                    <a:pt x="48" y="9"/>
                    <a:pt x="48" y="9"/>
                  </a:cubicBezTo>
                  <a:lnTo>
                    <a:pt x="45" y="11"/>
                  </a:lnTo>
                  <a:close/>
                  <a:moveTo>
                    <a:pt x="48" y="5"/>
                  </a:moveTo>
                  <a:cubicBezTo>
                    <a:pt x="45" y="6"/>
                    <a:pt x="48" y="7"/>
                    <a:pt x="48" y="7"/>
                  </a:cubicBezTo>
                  <a:cubicBezTo>
                    <a:pt x="50" y="7"/>
                    <a:pt x="51" y="4"/>
                    <a:pt x="48" y="5"/>
                  </a:cubicBezTo>
                  <a:close/>
                  <a:moveTo>
                    <a:pt x="20" y="51"/>
                  </a:moveTo>
                  <a:cubicBezTo>
                    <a:pt x="18" y="50"/>
                    <a:pt x="16" y="50"/>
                    <a:pt x="16" y="49"/>
                  </a:cubicBezTo>
                  <a:cubicBezTo>
                    <a:pt x="16" y="48"/>
                    <a:pt x="17" y="47"/>
                    <a:pt x="17" y="46"/>
                  </a:cubicBezTo>
                  <a:cubicBezTo>
                    <a:pt x="17" y="45"/>
                    <a:pt x="15" y="42"/>
                    <a:pt x="14" y="45"/>
                  </a:cubicBezTo>
                  <a:cubicBezTo>
                    <a:pt x="13" y="47"/>
                    <a:pt x="14" y="53"/>
                    <a:pt x="14" y="53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21" y="53"/>
                    <a:pt x="20" y="51"/>
                  </a:cubicBezTo>
                  <a:close/>
                </a:path>
              </a:pathLst>
            </a:custGeom>
            <a:solidFill>
              <a:srgbClr val="969696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6214" name="Freeform 205"/>
            <p:cNvSpPr>
              <a:spLocks/>
            </p:cNvSpPr>
            <p:nvPr/>
          </p:nvSpPr>
          <p:spPr bwMode="auto">
            <a:xfrm>
              <a:off x="4936" y="2726"/>
              <a:ext cx="491" cy="204"/>
            </a:xfrm>
            <a:custGeom>
              <a:avLst/>
              <a:gdLst>
                <a:gd name="T0" fmla="*/ 127034 w 366"/>
                <a:gd name="T1" fmla="*/ 17791 h 152"/>
                <a:gd name="T2" fmla="*/ 119301 w 366"/>
                <a:gd name="T3" fmla="*/ 15638 h 152"/>
                <a:gd name="T4" fmla="*/ 116916 w 366"/>
                <a:gd name="T5" fmla="*/ 10706 h 152"/>
                <a:gd name="T6" fmla="*/ 115024 w 366"/>
                <a:gd name="T7" fmla="*/ 7076 h 152"/>
                <a:gd name="T8" fmla="*/ 99008 w 366"/>
                <a:gd name="T9" fmla="*/ 0 h 152"/>
                <a:gd name="T10" fmla="*/ 93159 w 366"/>
                <a:gd name="T11" fmla="*/ 3103 h 152"/>
                <a:gd name="T12" fmla="*/ 86462 w 366"/>
                <a:gd name="T13" fmla="*/ 2181 h 152"/>
                <a:gd name="T14" fmla="*/ 83787 w 366"/>
                <a:gd name="T15" fmla="*/ 5272 h 152"/>
                <a:gd name="T16" fmla="*/ 74454 w 366"/>
                <a:gd name="T17" fmla="*/ 7076 h 152"/>
                <a:gd name="T18" fmla="*/ 70162 w 366"/>
                <a:gd name="T19" fmla="*/ 12746 h 152"/>
                <a:gd name="T20" fmla="*/ 66289 w 366"/>
                <a:gd name="T21" fmla="*/ 10408 h 152"/>
                <a:gd name="T22" fmla="*/ 51906 w 366"/>
                <a:gd name="T23" fmla="*/ 11287 h 152"/>
                <a:gd name="T24" fmla="*/ 42478 w 366"/>
                <a:gd name="T25" fmla="*/ 10706 h 152"/>
                <a:gd name="T26" fmla="*/ 29530 w 366"/>
                <a:gd name="T27" fmla="*/ 16190 h 152"/>
                <a:gd name="T28" fmla="*/ 19899 w 366"/>
                <a:gd name="T29" fmla="*/ 16505 h 152"/>
                <a:gd name="T30" fmla="*/ 16985 w 366"/>
                <a:gd name="T31" fmla="*/ 16894 h 152"/>
                <a:gd name="T32" fmla="*/ 8242 w 366"/>
                <a:gd name="T33" fmla="*/ 17791 h 152"/>
                <a:gd name="T34" fmla="*/ 0 w 366"/>
                <a:gd name="T35" fmla="*/ 23877 h 152"/>
                <a:gd name="T36" fmla="*/ 6144 w 366"/>
                <a:gd name="T37" fmla="*/ 27453 h 152"/>
                <a:gd name="T38" fmla="*/ 19899 w 366"/>
                <a:gd name="T39" fmla="*/ 25883 h 152"/>
                <a:gd name="T40" fmla="*/ 28065 w 366"/>
                <a:gd name="T41" fmla="*/ 27473 h 152"/>
                <a:gd name="T42" fmla="*/ 35812 w 366"/>
                <a:gd name="T43" fmla="*/ 33977 h 152"/>
                <a:gd name="T44" fmla="*/ 38864 w 366"/>
                <a:gd name="T45" fmla="*/ 37464 h 152"/>
                <a:gd name="T46" fmla="*/ 43551 w 366"/>
                <a:gd name="T47" fmla="*/ 45323 h 152"/>
                <a:gd name="T48" fmla="*/ 42478 w 366"/>
                <a:gd name="T49" fmla="*/ 54720 h 152"/>
                <a:gd name="T50" fmla="*/ 53145 w 366"/>
                <a:gd name="T51" fmla="*/ 49486 h 152"/>
                <a:gd name="T52" fmla="*/ 59768 w 366"/>
                <a:gd name="T53" fmla="*/ 43841 h 152"/>
                <a:gd name="T54" fmla="*/ 73045 w 366"/>
                <a:gd name="T55" fmla="*/ 49147 h 152"/>
                <a:gd name="T56" fmla="*/ 77025 w 366"/>
                <a:gd name="T57" fmla="*/ 49147 h 152"/>
                <a:gd name="T58" fmla="*/ 82383 w 366"/>
                <a:gd name="T59" fmla="*/ 45601 h 152"/>
                <a:gd name="T60" fmla="*/ 86463 w 366"/>
                <a:gd name="T61" fmla="*/ 41749 h 152"/>
                <a:gd name="T62" fmla="*/ 91813 w 366"/>
                <a:gd name="T63" fmla="*/ 39899 h 152"/>
                <a:gd name="T64" fmla="*/ 97009 w 366"/>
                <a:gd name="T65" fmla="*/ 33977 h 152"/>
                <a:gd name="T66" fmla="*/ 103692 w 366"/>
                <a:gd name="T67" fmla="*/ 25883 h 152"/>
                <a:gd name="T68" fmla="*/ 112883 w 366"/>
                <a:gd name="T69" fmla="*/ 27285 h 152"/>
                <a:gd name="T70" fmla="*/ 119846 w 366"/>
                <a:gd name="T71" fmla="*/ 23877 h 1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66"/>
                <a:gd name="T109" fmla="*/ 0 h 152"/>
                <a:gd name="T110" fmla="*/ 366 w 366"/>
                <a:gd name="T111" fmla="*/ 152 h 1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66" h="152">
                  <a:moveTo>
                    <a:pt x="356" y="68"/>
                  </a:moveTo>
                  <a:cubicBezTo>
                    <a:pt x="362" y="62"/>
                    <a:pt x="366" y="50"/>
                    <a:pt x="356" y="49"/>
                  </a:cubicBezTo>
                  <a:cubicBezTo>
                    <a:pt x="344" y="48"/>
                    <a:pt x="334" y="47"/>
                    <a:pt x="334" y="47"/>
                  </a:cubicBezTo>
                  <a:cubicBezTo>
                    <a:pt x="335" y="43"/>
                    <a:pt x="335" y="43"/>
                    <a:pt x="335" y="43"/>
                  </a:cubicBezTo>
                  <a:cubicBezTo>
                    <a:pt x="335" y="43"/>
                    <a:pt x="323" y="48"/>
                    <a:pt x="322" y="41"/>
                  </a:cubicBezTo>
                  <a:cubicBezTo>
                    <a:pt x="322" y="33"/>
                    <a:pt x="328" y="30"/>
                    <a:pt x="328" y="30"/>
                  </a:cubicBezTo>
                  <a:cubicBezTo>
                    <a:pt x="326" y="20"/>
                    <a:pt x="326" y="20"/>
                    <a:pt x="326" y="20"/>
                  </a:cubicBezTo>
                  <a:cubicBezTo>
                    <a:pt x="323" y="20"/>
                    <a:pt x="323" y="20"/>
                    <a:pt x="323" y="20"/>
                  </a:cubicBezTo>
                  <a:cubicBezTo>
                    <a:pt x="313" y="20"/>
                    <a:pt x="291" y="25"/>
                    <a:pt x="285" y="21"/>
                  </a:cubicBezTo>
                  <a:cubicBezTo>
                    <a:pt x="281" y="17"/>
                    <a:pt x="278" y="0"/>
                    <a:pt x="278" y="0"/>
                  </a:cubicBezTo>
                  <a:cubicBezTo>
                    <a:pt x="267" y="3"/>
                    <a:pt x="267" y="3"/>
                    <a:pt x="267" y="3"/>
                  </a:cubicBezTo>
                  <a:cubicBezTo>
                    <a:pt x="261" y="9"/>
                    <a:pt x="261" y="9"/>
                    <a:pt x="261" y="9"/>
                  </a:cubicBezTo>
                  <a:cubicBezTo>
                    <a:pt x="250" y="2"/>
                    <a:pt x="250" y="2"/>
                    <a:pt x="250" y="2"/>
                  </a:cubicBezTo>
                  <a:cubicBezTo>
                    <a:pt x="242" y="6"/>
                    <a:pt x="242" y="6"/>
                    <a:pt x="242" y="6"/>
                  </a:cubicBezTo>
                  <a:cubicBezTo>
                    <a:pt x="235" y="5"/>
                    <a:pt x="235" y="5"/>
                    <a:pt x="235" y="5"/>
                  </a:cubicBezTo>
                  <a:cubicBezTo>
                    <a:pt x="235" y="15"/>
                    <a:pt x="235" y="15"/>
                    <a:pt x="235" y="15"/>
                  </a:cubicBezTo>
                  <a:cubicBezTo>
                    <a:pt x="235" y="15"/>
                    <a:pt x="224" y="10"/>
                    <a:pt x="219" y="12"/>
                  </a:cubicBezTo>
                  <a:cubicBezTo>
                    <a:pt x="215" y="15"/>
                    <a:pt x="209" y="20"/>
                    <a:pt x="209" y="20"/>
                  </a:cubicBezTo>
                  <a:cubicBezTo>
                    <a:pt x="209" y="27"/>
                    <a:pt x="209" y="27"/>
                    <a:pt x="209" y="27"/>
                  </a:cubicBezTo>
                  <a:cubicBezTo>
                    <a:pt x="209" y="27"/>
                    <a:pt x="203" y="36"/>
                    <a:pt x="197" y="36"/>
                  </a:cubicBezTo>
                  <a:cubicBezTo>
                    <a:pt x="191" y="37"/>
                    <a:pt x="184" y="35"/>
                    <a:pt x="184" y="35"/>
                  </a:cubicBezTo>
                  <a:cubicBezTo>
                    <a:pt x="186" y="29"/>
                    <a:pt x="186" y="29"/>
                    <a:pt x="186" y="29"/>
                  </a:cubicBezTo>
                  <a:cubicBezTo>
                    <a:pt x="168" y="29"/>
                    <a:pt x="168" y="29"/>
                    <a:pt x="168" y="29"/>
                  </a:cubicBezTo>
                  <a:cubicBezTo>
                    <a:pt x="168" y="29"/>
                    <a:pt x="151" y="34"/>
                    <a:pt x="145" y="31"/>
                  </a:cubicBezTo>
                  <a:cubicBezTo>
                    <a:pt x="138" y="29"/>
                    <a:pt x="137" y="24"/>
                    <a:pt x="130" y="25"/>
                  </a:cubicBezTo>
                  <a:cubicBezTo>
                    <a:pt x="122" y="25"/>
                    <a:pt x="119" y="30"/>
                    <a:pt x="119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29"/>
                    <a:pt x="96" y="43"/>
                    <a:pt x="83" y="45"/>
                  </a:cubicBezTo>
                  <a:cubicBezTo>
                    <a:pt x="71" y="48"/>
                    <a:pt x="61" y="42"/>
                    <a:pt x="61" y="42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9"/>
                    <a:pt x="7" y="47"/>
                    <a:pt x="4" y="51"/>
                  </a:cubicBezTo>
                  <a:cubicBezTo>
                    <a:pt x="0" y="56"/>
                    <a:pt x="0" y="66"/>
                    <a:pt x="0" y="66"/>
                  </a:cubicBezTo>
                  <a:cubicBezTo>
                    <a:pt x="0" y="66"/>
                    <a:pt x="3" y="67"/>
                    <a:pt x="8" y="67"/>
                  </a:cubicBezTo>
                  <a:cubicBezTo>
                    <a:pt x="14" y="68"/>
                    <a:pt x="17" y="76"/>
                    <a:pt x="17" y="76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3" y="81"/>
                    <a:pt x="70" y="72"/>
                    <a:pt x="79" y="77"/>
                  </a:cubicBezTo>
                  <a:cubicBezTo>
                    <a:pt x="87" y="83"/>
                    <a:pt x="95" y="97"/>
                    <a:pt x="95" y="97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108" y="112"/>
                    <a:pt x="108" y="112"/>
                    <a:pt x="108" y="112"/>
                  </a:cubicBezTo>
                  <a:cubicBezTo>
                    <a:pt x="108" y="112"/>
                    <a:pt x="122" y="115"/>
                    <a:pt x="122" y="126"/>
                  </a:cubicBezTo>
                  <a:cubicBezTo>
                    <a:pt x="121" y="136"/>
                    <a:pt x="117" y="139"/>
                    <a:pt x="117" y="139"/>
                  </a:cubicBezTo>
                  <a:cubicBezTo>
                    <a:pt x="119" y="152"/>
                    <a:pt x="119" y="152"/>
                    <a:pt x="119" y="152"/>
                  </a:cubicBezTo>
                  <a:cubicBezTo>
                    <a:pt x="133" y="150"/>
                    <a:pt x="133" y="150"/>
                    <a:pt x="133" y="150"/>
                  </a:cubicBezTo>
                  <a:cubicBezTo>
                    <a:pt x="133" y="150"/>
                    <a:pt x="142" y="139"/>
                    <a:pt x="149" y="138"/>
                  </a:cubicBezTo>
                  <a:cubicBezTo>
                    <a:pt x="157" y="137"/>
                    <a:pt x="165" y="136"/>
                    <a:pt x="165" y="136"/>
                  </a:cubicBezTo>
                  <a:cubicBezTo>
                    <a:pt x="165" y="136"/>
                    <a:pt x="163" y="122"/>
                    <a:pt x="168" y="122"/>
                  </a:cubicBezTo>
                  <a:cubicBezTo>
                    <a:pt x="175" y="122"/>
                    <a:pt x="179" y="126"/>
                    <a:pt x="179" y="126"/>
                  </a:cubicBezTo>
                  <a:cubicBezTo>
                    <a:pt x="205" y="136"/>
                    <a:pt x="205" y="136"/>
                    <a:pt x="205" y="136"/>
                  </a:cubicBezTo>
                  <a:cubicBezTo>
                    <a:pt x="205" y="136"/>
                    <a:pt x="210" y="130"/>
                    <a:pt x="214" y="130"/>
                  </a:cubicBezTo>
                  <a:cubicBezTo>
                    <a:pt x="216" y="130"/>
                    <a:pt x="215" y="132"/>
                    <a:pt x="216" y="136"/>
                  </a:cubicBezTo>
                  <a:cubicBezTo>
                    <a:pt x="218" y="132"/>
                    <a:pt x="220" y="130"/>
                    <a:pt x="221" y="130"/>
                  </a:cubicBezTo>
                  <a:cubicBezTo>
                    <a:pt x="225" y="130"/>
                    <a:pt x="231" y="127"/>
                    <a:pt x="231" y="127"/>
                  </a:cubicBezTo>
                  <a:cubicBezTo>
                    <a:pt x="232" y="123"/>
                    <a:pt x="232" y="123"/>
                    <a:pt x="232" y="123"/>
                  </a:cubicBezTo>
                  <a:cubicBezTo>
                    <a:pt x="232" y="123"/>
                    <a:pt x="241" y="118"/>
                    <a:pt x="243" y="116"/>
                  </a:cubicBezTo>
                  <a:cubicBezTo>
                    <a:pt x="245" y="114"/>
                    <a:pt x="246" y="109"/>
                    <a:pt x="246" y="109"/>
                  </a:cubicBezTo>
                  <a:cubicBezTo>
                    <a:pt x="246" y="109"/>
                    <a:pt x="251" y="114"/>
                    <a:pt x="258" y="111"/>
                  </a:cubicBezTo>
                  <a:cubicBezTo>
                    <a:pt x="263" y="109"/>
                    <a:pt x="276" y="100"/>
                    <a:pt x="276" y="100"/>
                  </a:cubicBezTo>
                  <a:cubicBezTo>
                    <a:pt x="272" y="95"/>
                    <a:pt x="272" y="95"/>
                    <a:pt x="272" y="95"/>
                  </a:cubicBezTo>
                  <a:cubicBezTo>
                    <a:pt x="272" y="95"/>
                    <a:pt x="277" y="97"/>
                    <a:pt x="280" y="94"/>
                  </a:cubicBezTo>
                  <a:cubicBezTo>
                    <a:pt x="284" y="90"/>
                    <a:pt x="278" y="72"/>
                    <a:pt x="291" y="72"/>
                  </a:cubicBezTo>
                  <a:cubicBezTo>
                    <a:pt x="303" y="72"/>
                    <a:pt x="312" y="69"/>
                    <a:pt x="312" y="69"/>
                  </a:cubicBezTo>
                  <a:cubicBezTo>
                    <a:pt x="312" y="69"/>
                    <a:pt x="313" y="75"/>
                    <a:pt x="317" y="75"/>
                  </a:cubicBezTo>
                  <a:cubicBezTo>
                    <a:pt x="322" y="75"/>
                    <a:pt x="329" y="76"/>
                    <a:pt x="331" y="74"/>
                  </a:cubicBezTo>
                  <a:cubicBezTo>
                    <a:pt x="334" y="72"/>
                    <a:pt x="333" y="66"/>
                    <a:pt x="336" y="66"/>
                  </a:cubicBezTo>
                  <a:cubicBezTo>
                    <a:pt x="339" y="66"/>
                    <a:pt x="348" y="75"/>
                    <a:pt x="356" y="68"/>
                  </a:cubicBez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6215" name="Freeform 206"/>
            <p:cNvSpPr>
              <a:spLocks noEditPoints="1"/>
            </p:cNvSpPr>
            <p:nvPr/>
          </p:nvSpPr>
          <p:spPr bwMode="auto">
            <a:xfrm>
              <a:off x="5224" y="2843"/>
              <a:ext cx="285" cy="159"/>
            </a:xfrm>
            <a:custGeom>
              <a:avLst/>
              <a:gdLst>
                <a:gd name="T0" fmla="*/ 4819 w 212"/>
                <a:gd name="T1" fmla="*/ 4472 h 119"/>
                <a:gd name="T2" fmla="*/ 0 w 212"/>
                <a:gd name="T3" fmla="*/ 2030 h 119"/>
                <a:gd name="T4" fmla="*/ 9701 w 212"/>
                <a:gd name="T5" fmla="*/ 4521 h 119"/>
                <a:gd name="T6" fmla="*/ 9172 w 212"/>
                <a:gd name="T7" fmla="*/ 3955 h 119"/>
                <a:gd name="T8" fmla="*/ 9285 w 212"/>
                <a:gd name="T9" fmla="*/ 3596 h 119"/>
                <a:gd name="T10" fmla="*/ 8890 w 212"/>
                <a:gd name="T11" fmla="*/ 3193 h 119"/>
                <a:gd name="T12" fmla="*/ 8157 w 212"/>
                <a:gd name="T13" fmla="*/ 3193 h 119"/>
                <a:gd name="T14" fmla="*/ 6991 w 212"/>
                <a:gd name="T15" fmla="*/ 3037 h 119"/>
                <a:gd name="T16" fmla="*/ 6251 w 212"/>
                <a:gd name="T17" fmla="*/ 2865 h 119"/>
                <a:gd name="T18" fmla="*/ 6656 w 212"/>
                <a:gd name="T19" fmla="*/ 1781 h 119"/>
                <a:gd name="T20" fmla="*/ 4869 w 212"/>
                <a:gd name="T21" fmla="*/ 1519 h 119"/>
                <a:gd name="T22" fmla="*/ 5138 w 212"/>
                <a:gd name="T23" fmla="*/ 559 h 119"/>
                <a:gd name="T24" fmla="*/ 4489 w 212"/>
                <a:gd name="T25" fmla="*/ 370 h 119"/>
                <a:gd name="T26" fmla="*/ 4127 w 212"/>
                <a:gd name="T27" fmla="*/ 559 h 119"/>
                <a:gd name="T28" fmla="*/ 3841 w 212"/>
                <a:gd name="T29" fmla="*/ 490 h 119"/>
                <a:gd name="T30" fmla="*/ 3822 w 212"/>
                <a:gd name="T31" fmla="*/ 207 h 119"/>
                <a:gd name="T32" fmla="*/ 3091 w 212"/>
                <a:gd name="T33" fmla="*/ 207 h 119"/>
                <a:gd name="T34" fmla="*/ 2694 w 212"/>
                <a:gd name="T35" fmla="*/ 367 h 119"/>
                <a:gd name="T36" fmla="*/ 2025 w 212"/>
                <a:gd name="T37" fmla="*/ 1036 h 119"/>
                <a:gd name="T38" fmla="*/ 1335 w 212"/>
                <a:gd name="T39" fmla="*/ 1244 h 119"/>
                <a:gd name="T40" fmla="*/ 777 w 212"/>
                <a:gd name="T41" fmla="*/ 1725 h 119"/>
                <a:gd name="T42" fmla="*/ 1 w 212"/>
                <a:gd name="T43" fmla="*/ 2103 h 119"/>
                <a:gd name="T44" fmla="*/ 1045 w 212"/>
                <a:gd name="T45" fmla="*/ 2596 h 119"/>
                <a:gd name="T46" fmla="*/ 2751 w 212"/>
                <a:gd name="T47" fmla="*/ 4472 h 119"/>
                <a:gd name="T48" fmla="*/ 4819 w 212"/>
                <a:gd name="T49" fmla="*/ 4472 h 119"/>
                <a:gd name="T50" fmla="*/ 5863 w 212"/>
                <a:gd name="T51" fmla="*/ 4370 h 119"/>
                <a:gd name="T52" fmla="*/ 6090 w 212"/>
                <a:gd name="T53" fmla="*/ 4202 h 119"/>
                <a:gd name="T54" fmla="*/ 6774 w 212"/>
                <a:gd name="T55" fmla="*/ 4202 h 119"/>
                <a:gd name="T56" fmla="*/ 7509 w 212"/>
                <a:gd name="T57" fmla="*/ 4266 h 119"/>
                <a:gd name="T58" fmla="*/ 8292 w 212"/>
                <a:gd name="T59" fmla="*/ 4532 h 119"/>
                <a:gd name="T60" fmla="*/ 9410 w 212"/>
                <a:gd name="T61" fmla="*/ 4842 h 119"/>
                <a:gd name="T62" fmla="*/ 9915 w 212"/>
                <a:gd name="T63" fmla="*/ 4599 h 11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2"/>
                <a:gd name="T97" fmla="*/ 0 h 119"/>
                <a:gd name="T98" fmla="*/ 212 w 212"/>
                <a:gd name="T99" fmla="*/ 119 h 11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2" h="119">
                  <a:moveTo>
                    <a:pt x="103" y="103"/>
                  </a:moveTo>
                  <a:cubicBezTo>
                    <a:pt x="103" y="103"/>
                    <a:pt x="103" y="103"/>
                    <a:pt x="103" y="103"/>
                  </a:cubicBezTo>
                  <a:moveTo>
                    <a:pt x="1" y="49"/>
                  </a:moveTo>
                  <a:cubicBezTo>
                    <a:pt x="1" y="48"/>
                    <a:pt x="1" y="48"/>
                    <a:pt x="0" y="47"/>
                  </a:cubicBezTo>
                  <a:cubicBezTo>
                    <a:pt x="1" y="48"/>
                    <a:pt x="1" y="48"/>
                    <a:pt x="1" y="49"/>
                  </a:cubicBezTo>
                  <a:close/>
                  <a:moveTo>
                    <a:pt x="207" y="104"/>
                  </a:moveTo>
                  <a:cubicBezTo>
                    <a:pt x="207" y="104"/>
                    <a:pt x="206" y="99"/>
                    <a:pt x="205" y="96"/>
                  </a:cubicBezTo>
                  <a:cubicBezTo>
                    <a:pt x="205" y="92"/>
                    <a:pt x="196" y="94"/>
                    <a:pt x="196" y="91"/>
                  </a:cubicBezTo>
                  <a:cubicBezTo>
                    <a:pt x="196" y="88"/>
                    <a:pt x="200" y="90"/>
                    <a:pt x="203" y="88"/>
                  </a:cubicBezTo>
                  <a:cubicBezTo>
                    <a:pt x="207" y="86"/>
                    <a:pt x="203" y="85"/>
                    <a:pt x="198" y="83"/>
                  </a:cubicBezTo>
                  <a:cubicBezTo>
                    <a:pt x="193" y="82"/>
                    <a:pt x="189" y="83"/>
                    <a:pt x="186" y="81"/>
                  </a:cubicBezTo>
                  <a:cubicBezTo>
                    <a:pt x="185" y="77"/>
                    <a:pt x="188" y="75"/>
                    <a:pt x="190" y="74"/>
                  </a:cubicBezTo>
                  <a:cubicBezTo>
                    <a:pt x="192" y="73"/>
                    <a:pt x="191" y="69"/>
                    <a:pt x="183" y="69"/>
                  </a:cubicBezTo>
                  <a:cubicBezTo>
                    <a:pt x="176" y="69"/>
                    <a:pt x="176" y="73"/>
                    <a:pt x="174" y="74"/>
                  </a:cubicBezTo>
                  <a:cubicBezTo>
                    <a:pt x="170" y="75"/>
                    <a:pt x="163" y="70"/>
                    <a:pt x="160" y="68"/>
                  </a:cubicBezTo>
                  <a:cubicBezTo>
                    <a:pt x="157" y="67"/>
                    <a:pt x="151" y="70"/>
                    <a:pt x="149" y="70"/>
                  </a:cubicBezTo>
                  <a:cubicBezTo>
                    <a:pt x="147" y="70"/>
                    <a:pt x="148" y="67"/>
                    <a:pt x="146" y="66"/>
                  </a:cubicBezTo>
                  <a:cubicBezTo>
                    <a:pt x="144" y="65"/>
                    <a:pt x="136" y="68"/>
                    <a:pt x="133" y="66"/>
                  </a:cubicBezTo>
                  <a:cubicBezTo>
                    <a:pt x="130" y="64"/>
                    <a:pt x="144" y="59"/>
                    <a:pt x="146" y="56"/>
                  </a:cubicBezTo>
                  <a:cubicBezTo>
                    <a:pt x="148" y="53"/>
                    <a:pt x="146" y="43"/>
                    <a:pt x="142" y="41"/>
                  </a:cubicBezTo>
                  <a:cubicBezTo>
                    <a:pt x="139" y="38"/>
                    <a:pt x="131" y="43"/>
                    <a:pt x="123" y="41"/>
                  </a:cubicBezTo>
                  <a:cubicBezTo>
                    <a:pt x="114" y="39"/>
                    <a:pt x="104" y="35"/>
                    <a:pt x="104" y="35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4" y="23"/>
                    <a:pt x="111" y="20"/>
                    <a:pt x="109" y="13"/>
                  </a:cubicBezTo>
                  <a:cubicBezTo>
                    <a:pt x="107" y="8"/>
                    <a:pt x="96" y="13"/>
                    <a:pt x="96" y="13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3" y="9"/>
                    <a:pt x="93" y="12"/>
                    <a:pt x="88" y="13"/>
                  </a:cubicBezTo>
                  <a:cubicBezTo>
                    <a:pt x="84" y="13"/>
                    <a:pt x="87" y="19"/>
                    <a:pt x="84" y="19"/>
                  </a:cubicBezTo>
                  <a:cubicBezTo>
                    <a:pt x="81" y="19"/>
                    <a:pt x="84" y="12"/>
                    <a:pt x="82" y="11"/>
                  </a:cubicBezTo>
                  <a:cubicBezTo>
                    <a:pt x="80" y="10"/>
                    <a:pt x="77" y="17"/>
                    <a:pt x="74" y="17"/>
                  </a:cubicBezTo>
                  <a:cubicBezTo>
                    <a:pt x="70" y="16"/>
                    <a:pt x="82" y="10"/>
                    <a:pt x="81" y="5"/>
                  </a:cubicBezTo>
                  <a:cubicBezTo>
                    <a:pt x="80" y="0"/>
                    <a:pt x="74" y="5"/>
                    <a:pt x="71" y="6"/>
                  </a:cubicBezTo>
                  <a:cubicBezTo>
                    <a:pt x="70" y="6"/>
                    <a:pt x="68" y="5"/>
                    <a:pt x="66" y="5"/>
                  </a:cubicBezTo>
                  <a:cubicBezTo>
                    <a:pt x="66" y="6"/>
                    <a:pt x="66" y="6"/>
                    <a:pt x="65" y="7"/>
                  </a:cubicBezTo>
                  <a:cubicBezTo>
                    <a:pt x="62" y="10"/>
                    <a:pt x="57" y="8"/>
                    <a:pt x="57" y="8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3"/>
                    <a:pt x="48" y="22"/>
                    <a:pt x="43" y="24"/>
                  </a:cubicBezTo>
                  <a:cubicBezTo>
                    <a:pt x="36" y="27"/>
                    <a:pt x="31" y="22"/>
                    <a:pt x="31" y="22"/>
                  </a:cubicBezTo>
                  <a:cubicBezTo>
                    <a:pt x="31" y="22"/>
                    <a:pt x="30" y="27"/>
                    <a:pt x="28" y="29"/>
                  </a:cubicBezTo>
                  <a:cubicBezTo>
                    <a:pt x="26" y="31"/>
                    <a:pt x="17" y="36"/>
                    <a:pt x="17" y="36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0" y="43"/>
                    <a:pt x="6" y="43"/>
                  </a:cubicBezTo>
                  <a:cubicBezTo>
                    <a:pt x="5" y="43"/>
                    <a:pt x="3" y="45"/>
                    <a:pt x="1" y="49"/>
                  </a:cubicBezTo>
                  <a:cubicBezTo>
                    <a:pt x="1" y="50"/>
                    <a:pt x="1" y="52"/>
                    <a:pt x="4" y="52"/>
                  </a:cubicBezTo>
                  <a:cubicBezTo>
                    <a:pt x="10" y="52"/>
                    <a:pt x="19" y="51"/>
                    <a:pt x="22" y="60"/>
                  </a:cubicBezTo>
                  <a:cubicBezTo>
                    <a:pt x="25" y="71"/>
                    <a:pt x="22" y="84"/>
                    <a:pt x="32" y="94"/>
                  </a:cubicBezTo>
                  <a:cubicBezTo>
                    <a:pt x="43" y="103"/>
                    <a:pt x="51" y="108"/>
                    <a:pt x="59" y="103"/>
                  </a:cubicBezTo>
                  <a:cubicBezTo>
                    <a:pt x="67" y="97"/>
                    <a:pt x="71" y="90"/>
                    <a:pt x="83" y="94"/>
                  </a:cubicBezTo>
                  <a:cubicBezTo>
                    <a:pt x="95" y="96"/>
                    <a:pt x="103" y="103"/>
                    <a:pt x="103" y="103"/>
                  </a:cubicBezTo>
                  <a:cubicBezTo>
                    <a:pt x="103" y="103"/>
                    <a:pt x="110" y="91"/>
                    <a:pt x="115" y="90"/>
                  </a:cubicBezTo>
                  <a:cubicBezTo>
                    <a:pt x="121" y="89"/>
                    <a:pt x="125" y="101"/>
                    <a:pt x="125" y="101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30" y="97"/>
                    <a:pt x="130" y="97"/>
                    <a:pt x="130" y="97"/>
                  </a:cubicBezTo>
                  <a:cubicBezTo>
                    <a:pt x="133" y="99"/>
                    <a:pt x="133" y="99"/>
                    <a:pt x="133" y="99"/>
                  </a:cubicBezTo>
                  <a:cubicBezTo>
                    <a:pt x="144" y="97"/>
                    <a:pt x="144" y="97"/>
                    <a:pt x="144" y="97"/>
                  </a:cubicBezTo>
                  <a:cubicBezTo>
                    <a:pt x="144" y="97"/>
                    <a:pt x="150" y="86"/>
                    <a:pt x="155" y="86"/>
                  </a:cubicBezTo>
                  <a:cubicBezTo>
                    <a:pt x="160" y="86"/>
                    <a:pt x="161" y="99"/>
                    <a:pt x="161" y="99"/>
                  </a:cubicBezTo>
                  <a:cubicBezTo>
                    <a:pt x="161" y="99"/>
                    <a:pt x="169" y="97"/>
                    <a:pt x="173" y="97"/>
                  </a:cubicBezTo>
                  <a:cubicBezTo>
                    <a:pt x="177" y="98"/>
                    <a:pt x="177" y="105"/>
                    <a:pt x="177" y="105"/>
                  </a:cubicBezTo>
                  <a:cubicBezTo>
                    <a:pt x="196" y="119"/>
                    <a:pt x="196" y="119"/>
                    <a:pt x="196" y="119"/>
                  </a:cubicBezTo>
                  <a:cubicBezTo>
                    <a:pt x="201" y="112"/>
                    <a:pt x="201" y="112"/>
                    <a:pt x="201" y="112"/>
                  </a:cubicBezTo>
                  <a:cubicBezTo>
                    <a:pt x="207" y="111"/>
                    <a:pt x="207" y="111"/>
                    <a:pt x="207" y="111"/>
                  </a:cubicBezTo>
                  <a:cubicBezTo>
                    <a:pt x="212" y="106"/>
                    <a:pt x="212" y="106"/>
                    <a:pt x="212" y="106"/>
                  </a:cubicBezTo>
                  <a:lnTo>
                    <a:pt x="207" y="104"/>
                  </a:ln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6216" name="Freeform 207"/>
            <p:cNvSpPr>
              <a:spLocks noEditPoints="1"/>
            </p:cNvSpPr>
            <p:nvPr/>
          </p:nvSpPr>
          <p:spPr bwMode="auto">
            <a:xfrm>
              <a:off x="4098" y="2890"/>
              <a:ext cx="1372" cy="768"/>
            </a:xfrm>
            <a:custGeom>
              <a:avLst/>
              <a:gdLst>
                <a:gd name="T0" fmla="*/ 11704 w 1022"/>
                <a:gd name="T1" fmla="*/ 159637 h 573"/>
                <a:gd name="T2" fmla="*/ 23935 w 1022"/>
                <a:gd name="T3" fmla="*/ 154155 h 573"/>
                <a:gd name="T4" fmla="*/ 49631 w 1022"/>
                <a:gd name="T5" fmla="*/ 132772 h 573"/>
                <a:gd name="T6" fmla="*/ 65418 w 1022"/>
                <a:gd name="T7" fmla="*/ 129340 h 573"/>
                <a:gd name="T8" fmla="*/ 49720 w 1022"/>
                <a:gd name="T9" fmla="*/ 112892 h 573"/>
                <a:gd name="T10" fmla="*/ 42317 w 1022"/>
                <a:gd name="T11" fmla="*/ 102039 h 573"/>
                <a:gd name="T12" fmla="*/ 26700 w 1022"/>
                <a:gd name="T13" fmla="*/ 100754 h 573"/>
                <a:gd name="T14" fmla="*/ 11704 w 1022"/>
                <a:gd name="T15" fmla="*/ 112892 h 573"/>
                <a:gd name="T16" fmla="*/ 14015 w 1022"/>
                <a:gd name="T17" fmla="*/ 123718 h 573"/>
                <a:gd name="T18" fmla="*/ 12321 w 1022"/>
                <a:gd name="T19" fmla="*/ 140626 h 573"/>
                <a:gd name="T20" fmla="*/ 19889 w 1022"/>
                <a:gd name="T21" fmla="*/ 153333 h 573"/>
                <a:gd name="T22" fmla="*/ 7094 w 1022"/>
                <a:gd name="T23" fmla="*/ 165716 h 573"/>
                <a:gd name="T24" fmla="*/ 471955 w 1022"/>
                <a:gd name="T25" fmla="*/ 87244 h 573"/>
                <a:gd name="T26" fmla="*/ 459104 w 1022"/>
                <a:gd name="T27" fmla="*/ 60346 h 573"/>
                <a:gd name="T28" fmla="*/ 457238 w 1022"/>
                <a:gd name="T29" fmla="*/ 31922 h 573"/>
                <a:gd name="T30" fmla="*/ 409326 w 1022"/>
                <a:gd name="T31" fmla="*/ 8173 h 573"/>
                <a:gd name="T32" fmla="*/ 382928 w 1022"/>
                <a:gd name="T33" fmla="*/ 6720 h 573"/>
                <a:gd name="T34" fmla="*/ 349596 w 1022"/>
                <a:gd name="T35" fmla="*/ 29409 h 573"/>
                <a:gd name="T36" fmla="*/ 284753 w 1022"/>
                <a:gd name="T37" fmla="*/ 61565 h 573"/>
                <a:gd name="T38" fmla="*/ 250809 w 1022"/>
                <a:gd name="T39" fmla="*/ 60628 h 573"/>
                <a:gd name="T40" fmla="*/ 217177 w 1022"/>
                <a:gd name="T41" fmla="*/ 61565 h 573"/>
                <a:gd name="T42" fmla="*/ 181045 w 1022"/>
                <a:gd name="T43" fmla="*/ 64617 h 573"/>
                <a:gd name="T44" fmla="*/ 134181 w 1022"/>
                <a:gd name="T45" fmla="*/ 96881 h 573"/>
                <a:gd name="T46" fmla="*/ 105972 w 1022"/>
                <a:gd name="T47" fmla="*/ 110597 h 573"/>
                <a:gd name="T48" fmla="*/ 76264 w 1022"/>
                <a:gd name="T49" fmla="*/ 122694 h 573"/>
                <a:gd name="T50" fmla="*/ 96057 w 1022"/>
                <a:gd name="T51" fmla="*/ 129851 h 573"/>
                <a:gd name="T52" fmla="*/ 73350 w 1022"/>
                <a:gd name="T53" fmla="*/ 141935 h 573"/>
                <a:gd name="T54" fmla="*/ 73350 w 1022"/>
                <a:gd name="T55" fmla="*/ 145302 h 573"/>
                <a:gd name="T56" fmla="*/ 47108 w 1022"/>
                <a:gd name="T57" fmla="*/ 147244 h 573"/>
                <a:gd name="T58" fmla="*/ 38736 w 1022"/>
                <a:gd name="T59" fmla="*/ 150488 h 573"/>
                <a:gd name="T60" fmla="*/ 17988 w 1022"/>
                <a:gd name="T61" fmla="*/ 167344 h 573"/>
                <a:gd name="T62" fmla="*/ 12647 w 1022"/>
                <a:gd name="T63" fmla="*/ 187174 h 573"/>
                <a:gd name="T64" fmla="*/ 32132 w 1022"/>
                <a:gd name="T65" fmla="*/ 192901 h 573"/>
                <a:gd name="T66" fmla="*/ 35638 w 1022"/>
                <a:gd name="T67" fmla="*/ 209474 h 573"/>
                <a:gd name="T68" fmla="*/ 38295 w 1022"/>
                <a:gd name="T69" fmla="*/ 215226 h 573"/>
                <a:gd name="T70" fmla="*/ 33705 w 1022"/>
                <a:gd name="T71" fmla="*/ 212582 h 573"/>
                <a:gd name="T72" fmla="*/ 34491 w 1022"/>
                <a:gd name="T73" fmla="*/ 224294 h 573"/>
                <a:gd name="T74" fmla="*/ 52002 w 1022"/>
                <a:gd name="T75" fmla="*/ 232620 h 573"/>
                <a:gd name="T76" fmla="*/ 53536 w 1022"/>
                <a:gd name="T77" fmla="*/ 239383 h 573"/>
                <a:gd name="T78" fmla="*/ 63241 w 1022"/>
                <a:gd name="T79" fmla="*/ 245689 h 573"/>
                <a:gd name="T80" fmla="*/ 62160 w 1022"/>
                <a:gd name="T81" fmla="*/ 253335 h 573"/>
                <a:gd name="T82" fmla="*/ 72536 w 1022"/>
                <a:gd name="T83" fmla="*/ 257098 h 573"/>
                <a:gd name="T84" fmla="*/ 70932 w 1022"/>
                <a:gd name="T85" fmla="*/ 260112 h 573"/>
                <a:gd name="T86" fmla="*/ 78432 w 1022"/>
                <a:gd name="T87" fmla="*/ 261026 h 573"/>
                <a:gd name="T88" fmla="*/ 84899 w 1022"/>
                <a:gd name="T89" fmla="*/ 254933 h 573"/>
                <a:gd name="T90" fmla="*/ 100761 w 1022"/>
                <a:gd name="T91" fmla="*/ 255422 h 573"/>
                <a:gd name="T92" fmla="*/ 107635 w 1022"/>
                <a:gd name="T93" fmla="*/ 258548 h 573"/>
                <a:gd name="T94" fmla="*/ 117080 w 1022"/>
                <a:gd name="T95" fmla="*/ 263011 h 573"/>
                <a:gd name="T96" fmla="*/ 153006 w 1022"/>
                <a:gd name="T97" fmla="*/ 256306 h 573"/>
                <a:gd name="T98" fmla="*/ 189759 w 1022"/>
                <a:gd name="T99" fmla="*/ 240907 h 573"/>
                <a:gd name="T100" fmla="*/ 273357 w 1022"/>
                <a:gd name="T101" fmla="*/ 213964 h 573"/>
                <a:gd name="T102" fmla="*/ 294140 w 1022"/>
                <a:gd name="T103" fmla="*/ 205514 h 573"/>
                <a:gd name="T104" fmla="*/ 306155 w 1022"/>
                <a:gd name="T105" fmla="*/ 221598 h 573"/>
                <a:gd name="T106" fmla="*/ 313184 w 1022"/>
                <a:gd name="T107" fmla="*/ 194068 h 573"/>
                <a:gd name="T108" fmla="*/ 342964 w 1022"/>
                <a:gd name="T109" fmla="*/ 176865 h 573"/>
                <a:gd name="T110" fmla="*/ 419792 w 1022"/>
                <a:gd name="T111" fmla="*/ 139147 h 573"/>
                <a:gd name="T112" fmla="*/ 441585 w 1022"/>
                <a:gd name="T113" fmla="*/ 118639 h 573"/>
                <a:gd name="T114" fmla="*/ 473171 w 1022"/>
                <a:gd name="T115" fmla="*/ 111816 h 573"/>
                <a:gd name="T116" fmla="*/ 494805 w 1022"/>
                <a:gd name="T117" fmla="*/ 104191 h 5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22"/>
                <a:gd name="T178" fmla="*/ 0 h 573"/>
                <a:gd name="T179" fmla="*/ 1022 w 1022"/>
                <a:gd name="T180" fmla="*/ 573 h 57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22" h="573">
                  <a:moveTo>
                    <a:pt x="91" y="305"/>
                  </a:moveTo>
                  <a:cubicBezTo>
                    <a:pt x="82" y="306"/>
                    <a:pt x="85" y="312"/>
                    <a:pt x="91" y="310"/>
                  </a:cubicBezTo>
                  <a:cubicBezTo>
                    <a:pt x="100" y="308"/>
                    <a:pt x="101" y="304"/>
                    <a:pt x="91" y="305"/>
                  </a:cubicBezTo>
                  <a:close/>
                  <a:moveTo>
                    <a:pt x="41" y="327"/>
                  </a:moveTo>
                  <a:cubicBezTo>
                    <a:pt x="24" y="340"/>
                    <a:pt x="24" y="340"/>
                    <a:pt x="24" y="340"/>
                  </a:cubicBezTo>
                  <a:cubicBezTo>
                    <a:pt x="30" y="347"/>
                    <a:pt x="30" y="347"/>
                    <a:pt x="30" y="347"/>
                  </a:cubicBezTo>
                  <a:cubicBezTo>
                    <a:pt x="26" y="360"/>
                    <a:pt x="26" y="360"/>
                    <a:pt x="26" y="360"/>
                  </a:cubicBezTo>
                  <a:cubicBezTo>
                    <a:pt x="33" y="355"/>
                    <a:pt x="33" y="355"/>
                    <a:pt x="33" y="355"/>
                  </a:cubicBezTo>
                  <a:cubicBezTo>
                    <a:pt x="35" y="347"/>
                    <a:pt x="35" y="347"/>
                    <a:pt x="35" y="347"/>
                  </a:cubicBezTo>
                  <a:cubicBezTo>
                    <a:pt x="49" y="328"/>
                    <a:pt x="49" y="328"/>
                    <a:pt x="49" y="328"/>
                  </a:cubicBezTo>
                  <a:cubicBezTo>
                    <a:pt x="64" y="318"/>
                    <a:pt x="64" y="318"/>
                    <a:pt x="64" y="318"/>
                  </a:cubicBezTo>
                  <a:cubicBezTo>
                    <a:pt x="77" y="302"/>
                    <a:pt x="77" y="302"/>
                    <a:pt x="77" y="302"/>
                  </a:cubicBezTo>
                  <a:cubicBezTo>
                    <a:pt x="77" y="302"/>
                    <a:pt x="79" y="294"/>
                    <a:pt x="80" y="290"/>
                  </a:cubicBezTo>
                  <a:cubicBezTo>
                    <a:pt x="81" y="287"/>
                    <a:pt x="93" y="283"/>
                    <a:pt x="93" y="283"/>
                  </a:cubicBezTo>
                  <a:cubicBezTo>
                    <a:pt x="93" y="283"/>
                    <a:pt x="100" y="284"/>
                    <a:pt x="102" y="283"/>
                  </a:cubicBezTo>
                  <a:cubicBezTo>
                    <a:pt x="105" y="283"/>
                    <a:pt x="106" y="275"/>
                    <a:pt x="113" y="274"/>
                  </a:cubicBezTo>
                  <a:cubicBezTo>
                    <a:pt x="120" y="273"/>
                    <a:pt x="132" y="274"/>
                    <a:pt x="132" y="274"/>
                  </a:cubicBezTo>
                  <a:cubicBezTo>
                    <a:pt x="132" y="270"/>
                    <a:pt x="132" y="270"/>
                    <a:pt x="132" y="270"/>
                  </a:cubicBezTo>
                  <a:cubicBezTo>
                    <a:pt x="135" y="270"/>
                    <a:pt x="135" y="270"/>
                    <a:pt x="135" y="270"/>
                  </a:cubicBezTo>
                  <a:cubicBezTo>
                    <a:pt x="135" y="275"/>
                    <a:pt x="135" y="275"/>
                    <a:pt x="135" y="275"/>
                  </a:cubicBezTo>
                  <a:cubicBezTo>
                    <a:pt x="135" y="275"/>
                    <a:pt x="140" y="275"/>
                    <a:pt x="149" y="272"/>
                  </a:cubicBezTo>
                  <a:cubicBezTo>
                    <a:pt x="157" y="268"/>
                    <a:pt x="153" y="258"/>
                    <a:pt x="153" y="258"/>
                  </a:cubicBezTo>
                  <a:cubicBezTo>
                    <a:pt x="155" y="253"/>
                    <a:pt x="155" y="253"/>
                    <a:pt x="155" y="253"/>
                  </a:cubicBezTo>
                  <a:cubicBezTo>
                    <a:pt x="155" y="253"/>
                    <a:pt x="143" y="253"/>
                    <a:pt x="133" y="251"/>
                  </a:cubicBezTo>
                  <a:cubicBezTo>
                    <a:pt x="123" y="250"/>
                    <a:pt x="112" y="246"/>
                    <a:pt x="103" y="241"/>
                  </a:cubicBezTo>
                  <a:cubicBezTo>
                    <a:pt x="95" y="237"/>
                    <a:pt x="101" y="233"/>
                    <a:pt x="100" y="229"/>
                  </a:cubicBezTo>
                  <a:cubicBezTo>
                    <a:pt x="99" y="226"/>
                    <a:pt x="93" y="223"/>
                    <a:pt x="93" y="223"/>
                  </a:cubicBezTo>
                  <a:cubicBezTo>
                    <a:pt x="96" y="221"/>
                    <a:pt x="96" y="221"/>
                    <a:pt x="96" y="221"/>
                  </a:cubicBezTo>
                  <a:cubicBezTo>
                    <a:pt x="93" y="215"/>
                    <a:pt x="93" y="215"/>
                    <a:pt x="93" y="215"/>
                  </a:cubicBezTo>
                  <a:cubicBezTo>
                    <a:pt x="87" y="218"/>
                    <a:pt x="87" y="218"/>
                    <a:pt x="87" y="218"/>
                  </a:cubicBezTo>
                  <a:cubicBezTo>
                    <a:pt x="84" y="218"/>
                    <a:pt x="84" y="218"/>
                    <a:pt x="84" y="218"/>
                  </a:cubicBezTo>
                  <a:cubicBezTo>
                    <a:pt x="84" y="223"/>
                    <a:pt x="84" y="223"/>
                    <a:pt x="84" y="223"/>
                  </a:cubicBezTo>
                  <a:cubicBezTo>
                    <a:pt x="77" y="220"/>
                    <a:pt x="77" y="220"/>
                    <a:pt x="77" y="220"/>
                  </a:cubicBezTo>
                  <a:cubicBezTo>
                    <a:pt x="77" y="220"/>
                    <a:pt x="72" y="224"/>
                    <a:pt x="67" y="224"/>
                  </a:cubicBezTo>
                  <a:cubicBezTo>
                    <a:pt x="63" y="223"/>
                    <a:pt x="58" y="217"/>
                    <a:pt x="55" y="215"/>
                  </a:cubicBezTo>
                  <a:cubicBezTo>
                    <a:pt x="51" y="215"/>
                    <a:pt x="49" y="221"/>
                    <a:pt x="49" y="221"/>
                  </a:cubicBezTo>
                  <a:cubicBezTo>
                    <a:pt x="49" y="221"/>
                    <a:pt x="48" y="218"/>
                    <a:pt x="46" y="219"/>
                  </a:cubicBezTo>
                  <a:cubicBezTo>
                    <a:pt x="44" y="221"/>
                    <a:pt x="44" y="224"/>
                    <a:pt x="38" y="228"/>
                  </a:cubicBezTo>
                  <a:cubicBezTo>
                    <a:pt x="34" y="233"/>
                    <a:pt x="28" y="229"/>
                    <a:pt x="23" y="230"/>
                  </a:cubicBezTo>
                  <a:cubicBezTo>
                    <a:pt x="20" y="233"/>
                    <a:pt x="25" y="237"/>
                    <a:pt x="24" y="241"/>
                  </a:cubicBezTo>
                  <a:cubicBezTo>
                    <a:pt x="22" y="244"/>
                    <a:pt x="17" y="241"/>
                    <a:pt x="15" y="243"/>
                  </a:cubicBezTo>
                  <a:cubicBezTo>
                    <a:pt x="12" y="245"/>
                    <a:pt x="14" y="250"/>
                    <a:pt x="14" y="250"/>
                  </a:cubicBezTo>
                  <a:cubicBezTo>
                    <a:pt x="21" y="252"/>
                    <a:pt x="21" y="252"/>
                    <a:pt x="21" y="252"/>
                  </a:cubicBezTo>
                  <a:cubicBezTo>
                    <a:pt x="28" y="255"/>
                    <a:pt x="28" y="255"/>
                    <a:pt x="28" y="255"/>
                  </a:cubicBezTo>
                  <a:cubicBezTo>
                    <a:pt x="28" y="255"/>
                    <a:pt x="28" y="261"/>
                    <a:pt x="29" y="264"/>
                  </a:cubicBezTo>
                  <a:cubicBezTo>
                    <a:pt x="30" y="266"/>
                    <a:pt x="36" y="271"/>
                    <a:pt x="34" y="273"/>
                  </a:cubicBezTo>
                  <a:cubicBezTo>
                    <a:pt x="32" y="275"/>
                    <a:pt x="26" y="274"/>
                    <a:pt x="26" y="274"/>
                  </a:cubicBezTo>
                  <a:cubicBezTo>
                    <a:pt x="19" y="281"/>
                    <a:pt x="19" y="281"/>
                    <a:pt x="19" y="281"/>
                  </a:cubicBezTo>
                  <a:cubicBezTo>
                    <a:pt x="20" y="290"/>
                    <a:pt x="20" y="290"/>
                    <a:pt x="20" y="290"/>
                  </a:cubicBezTo>
                  <a:cubicBezTo>
                    <a:pt x="20" y="290"/>
                    <a:pt x="28" y="296"/>
                    <a:pt x="25" y="300"/>
                  </a:cubicBezTo>
                  <a:cubicBezTo>
                    <a:pt x="23" y="305"/>
                    <a:pt x="13" y="316"/>
                    <a:pt x="13" y="316"/>
                  </a:cubicBezTo>
                  <a:cubicBezTo>
                    <a:pt x="13" y="316"/>
                    <a:pt x="14" y="322"/>
                    <a:pt x="18" y="324"/>
                  </a:cubicBezTo>
                  <a:cubicBezTo>
                    <a:pt x="22" y="328"/>
                    <a:pt x="39" y="320"/>
                    <a:pt x="39" y="320"/>
                  </a:cubicBezTo>
                  <a:cubicBezTo>
                    <a:pt x="39" y="320"/>
                    <a:pt x="50" y="314"/>
                    <a:pt x="52" y="318"/>
                  </a:cubicBezTo>
                  <a:cubicBezTo>
                    <a:pt x="53" y="321"/>
                    <a:pt x="41" y="327"/>
                    <a:pt x="41" y="327"/>
                  </a:cubicBezTo>
                  <a:close/>
                  <a:moveTo>
                    <a:pt x="13" y="350"/>
                  </a:moveTo>
                  <a:cubicBezTo>
                    <a:pt x="13" y="350"/>
                    <a:pt x="0" y="354"/>
                    <a:pt x="0" y="361"/>
                  </a:cubicBezTo>
                  <a:cubicBezTo>
                    <a:pt x="0" y="361"/>
                    <a:pt x="2" y="364"/>
                    <a:pt x="8" y="361"/>
                  </a:cubicBezTo>
                  <a:cubicBezTo>
                    <a:pt x="15" y="357"/>
                    <a:pt x="18" y="355"/>
                    <a:pt x="18" y="355"/>
                  </a:cubicBezTo>
                  <a:cubicBezTo>
                    <a:pt x="15" y="353"/>
                    <a:pt x="15" y="353"/>
                    <a:pt x="15" y="353"/>
                  </a:cubicBezTo>
                  <a:lnTo>
                    <a:pt x="13" y="350"/>
                  </a:lnTo>
                  <a:close/>
                  <a:moveTo>
                    <a:pt x="1019" y="210"/>
                  </a:moveTo>
                  <a:cubicBezTo>
                    <a:pt x="1015" y="206"/>
                    <a:pt x="1013" y="209"/>
                    <a:pt x="1004" y="209"/>
                  </a:cubicBezTo>
                  <a:cubicBezTo>
                    <a:pt x="997" y="209"/>
                    <a:pt x="1003" y="198"/>
                    <a:pt x="996" y="191"/>
                  </a:cubicBezTo>
                  <a:cubicBezTo>
                    <a:pt x="988" y="182"/>
                    <a:pt x="973" y="186"/>
                    <a:pt x="973" y="186"/>
                  </a:cubicBezTo>
                  <a:cubicBezTo>
                    <a:pt x="971" y="155"/>
                    <a:pt x="971" y="155"/>
                    <a:pt x="971" y="155"/>
                  </a:cubicBezTo>
                  <a:cubicBezTo>
                    <a:pt x="963" y="159"/>
                    <a:pt x="963" y="159"/>
                    <a:pt x="963" y="159"/>
                  </a:cubicBezTo>
                  <a:cubicBezTo>
                    <a:pt x="963" y="159"/>
                    <a:pt x="964" y="150"/>
                    <a:pt x="959" y="146"/>
                  </a:cubicBezTo>
                  <a:cubicBezTo>
                    <a:pt x="955" y="141"/>
                    <a:pt x="950" y="138"/>
                    <a:pt x="950" y="138"/>
                  </a:cubicBezTo>
                  <a:cubicBezTo>
                    <a:pt x="946" y="128"/>
                    <a:pt x="946" y="128"/>
                    <a:pt x="946" y="128"/>
                  </a:cubicBezTo>
                  <a:cubicBezTo>
                    <a:pt x="938" y="128"/>
                    <a:pt x="938" y="128"/>
                    <a:pt x="938" y="128"/>
                  </a:cubicBezTo>
                  <a:cubicBezTo>
                    <a:pt x="938" y="128"/>
                    <a:pt x="920" y="108"/>
                    <a:pt x="919" y="104"/>
                  </a:cubicBezTo>
                  <a:cubicBezTo>
                    <a:pt x="919" y="100"/>
                    <a:pt x="929" y="98"/>
                    <a:pt x="934" y="95"/>
                  </a:cubicBezTo>
                  <a:cubicBezTo>
                    <a:pt x="938" y="92"/>
                    <a:pt x="932" y="82"/>
                    <a:pt x="930" y="75"/>
                  </a:cubicBezTo>
                  <a:cubicBezTo>
                    <a:pt x="927" y="68"/>
                    <a:pt x="942" y="68"/>
                    <a:pt x="942" y="68"/>
                  </a:cubicBezTo>
                  <a:cubicBezTo>
                    <a:pt x="942" y="68"/>
                    <a:pt x="934" y="61"/>
                    <a:pt x="922" y="59"/>
                  </a:cubicBezTo>
                  <a:cubicBezTo>
                    <a:pt x="910" y="55"/>
                    <a:pt x="906" y="62"/>
                    <a:pt x="898" y="68"/>
                  </a:cubicBezTo>
                  <a:cubicBezTo>
                    <a:pt x="890" y="73"/>
                    <a:pt x="882" y="68"/>
                    <a:pt x="871" y="59"/>
                  </a:cubicBezTo>
                  <a:cubicBezTo>
                    <a:pt x="861" y="49"/>
                    <a:pt x="864" y="36"/>
                    <a:pt x="861" y="25"/>
                  </a:cubicBezTo>
                  <a:cubicBezTo>
                    <a:pt x="858" y="16"/>
                    <a:pt x="849" y="17"/>
                    <a:pt x="843" y="17"/>
                  </a:cubicBezTo>
                  <a:cubicBezTo>
                    <a:pt x="838" y="17"/>
                    <a:pt x="841" y="8"/>
                    <a:pt x="838" y="8"/>
                  </a:cubicBezTo>
                  <a:cubicBezTo>
                    <a:pt x="834" y="8"/>
                    <a:pt x="829" y="14"/>
                    <a:pt x="829" y="14"/>
                  </a:cubicBezTo>
                  <a:cubicBezTo>
                    <a:pt x="803" y="4"/>
                    <a:pt x="803" y="4"/>
                    <a:pt x="803" y="4"/>
                  </a:cubicBezTo>
                  <a:cubicBezTo>
                    <a:pt x="803" y="4"/>
                    <a:pt x="799" y="0"/>
                    <a:pt x="792" y="0"/>
                  </a:cubicBezTo>
                  <a:cubicBezTo>
                    <a:pt x="787" y="0"/>
                    <a:pt x="789" y="14"/>
                    <a:pt x="789" y="14"/>
                  </a:cubicBezTo>
                  <a:cubicBezTo>
                    <a:pt x="789" y="14"/>
                    <a:pt x="781" y="15"/>
                    <a:pt x="773" y="16"/>
                  </a:cubicBezTo>
                  <a:cubicBezTo>
                    <a:pt x="766" y="17"/>
                    <a:pt x="757" y="28"/>
                    <a:pt x="757" y="28"/>
                  </a:cubicBezTo>
                  <a:cubicBezTo>
                    <a:pt x="741" y="30"/>
                    <a:pt x="741" y="30"/>
                    <a:pt x="741" y="30"/>
                  </a:cubicBezTo>
                  <a:cubicBezTo>
                    <a:pt x="726" y="59"/>
                    <a:pt x="726" y="59"/>
                    <a:pt x="726" y="59"/>
                  </a:cubicBezTo>
                  <a:cubicBezTo>
                    <a:pt x="720" y="63"/>
                    <a:pt x="720" y="63"/>
                    <a:pt x="720" y="63"/>
                  </a:cubicBezTo>
                  <a:cubicBezTo>
                    <a:pt x="720" y="63"/>
                    <a:pt x="721" y="69"/>
                    <a:pt x="703" y="85"/>
                  </a:cubicBezTo>
                  <a:cubicBezTo>
                    <a:pt x="685" y="101"/>
                    <a:pt x="665" y="99"/>
                    <a:pt x="665" y="99"/>
                  </a:cubicBezTo>
                  <a:cubicBezTo>
                    <a:pt x="665" y="99"/>
                    <a:pt x="662" y="95"/>
                    <a:pt x="651" y="98"/>
                  </a:cubicBezTo>
                  <a:cubicBezTo>
                    <a:pt x="640" y="101"/>
                    <a:pt x="624" y="118"/>
                    <a:pt x="614" y="126"/>
                  </a:cubicBezTo>
                  <a:cubicBezTo>
                    <a:pt x="604" y="132"/>
                    <a:pt x="587" y="131"/>
                    <a:pt x="587" y="131"/>
                  </a:cubicBezTo>
                  <a:cubicBezTo>
                    <a:pt x="578" y="126"/>
                    <a:pt x="578" y="126"/>
                    <a:pt x="578" y="126"/>
                  </a:cubicBezTo>
                  <a:cubicBezTo>
                    <a:pt x="569" y="125"/>
                    <a:pt x="569" y="125"/>
                    <a:pt x="569" y="125"/>
                  </a:cubicBezTo>
                  <a:cubicBezTo>
                    <a:pt x="564" y="138"/>
                    <a:pt x="564" y="138"/>
                    <a:pt x="564" y="138"/>
                  </a:cubicBezTo>
                  <a:cubicBezTo>
                    <a:pt x="564" y="138"/>
                    <a:pt x="542" y="133"/>
                    <a:pt x="539" y="130"/>
                  </a:cubicBezTo>
                  <a:cubicBezTo>
                    <a:pt x="534" y="127"/>
                    <a:pt x="517" y="129"/>
                    <a:pt x="517" y="129"/>
                  </a:cubicBezTo>
                  <a:cubicBezTo>
                    <a:pt x="517" y="129"/>
                    <a:pt x="522" y="142"/>
                    <a:pt x="515" y="145"/>
                  </a:cubicBezTo>
                  <a:cubicBezTo>
                    <a:pt x="509" y="148"/>
                    <a:pt x="490" y="136"/>
                    <a:pt x="490" y="136"/>
                  </a:cubicBezTo>
                  <a:cubicBezTo>
                    <a:pt x="490" y="123"/>
                    <a:pt x="490" y="123"/>
                    <a:pt x="490" y="123"/>
                  </a:cubicBezTo>
                  <a:cubicBezTo>
                    <a:pt x="477" y="118"/>
                    <a:pt x="477" y="118"/>
                    <a:pt x="477" y="118"/>
                  </a:cubicBezTo>
                  <a:cubicBezTo>
                    <a:pt x="477" y="118"/>
                    <a:pt x="467" y="134"/>
                    <a:pt x="448" y="131"/>
                  </a:cubicBezTo>
                  <a:cubicBezTo>
                    <a:pt x="428" y="129"/>
                    <a:pt x="434" y="111"/>
                    <a:pt x="434" y="111"/>
                  </a:cubicBezTo>
                  <a:cubicBezTo>
                    <a:pt x="423" y="113"/>
                    <a:pt x="423" y="113"/>
                    <a:pt x="423" y="113"/>
                  </a:cubicBezTo>
                  <a:cubicBezTo>
                    <a:pt x="423" y="113"/>
                    <a:pt x="421" y="117"/>
                    <a:pt x="419" y="122"/>
                  </a:cubicBezTo>
                  <a:cubicBezTo>
                    <a:pt x="417" y="126"/>
                    <a:pt x="403" y="131"/>
                    <a:pt x="395" y="130"/>
                  </a:cubicBezTo>
                  <a:cubicBezTo>
                    <a:pt x="386" y="128"/>
                    <a:pt x="381" y="134"/>
                    <a:pt x="373" y="138"/>
                  </a:cubicBezTo>
                  <a:cubicBezTo>
                    <a:pt x="364" y="142"/>
                    <a:pt x="348" y="143"/>
                    <a:pt x="348" y="143"/>
                  </a:cubicBezTo>
                  <a:cubicBezTo>
                    <a:pt x="326" y="159"/>
                    <a:pt x="326" y="159"/>
                    <a:pt x="326" y="159"/>
                  </a:cubicBezTo>
                  <a:cubicBezTo>
                    <a:pt x="300" y="178"/>
                    <a:pt x="300" y="178"/>
                    <a:pt x="300" y="178"/>
                  </a:cubicBezTo>
                  <a:cubicBezTo>
                    <a:pt x="300" y="186"/>
                    <a:pt x="300" y="186"/>
                    <a:pt x="300" y="186"/>
                  </a:cubicBezTo>
                  <a:cubicBezTo>
                    <a:pt x="276" y="207"/>
                    <a:pt x="276" y="207"/>
                    <a:pt x="276" y="207"/>
                  </a:cubicBezTo>
                  <a:cubicBezTo>
                    <a:pt x="269" y="213"/>
                    <a:pt x="269" y="213"/>
                    <a:pt x="269" y="213"/>
                  </a:cubicBezTo>
                  <a:cubicBezTo>
                    <a:pt x="269" y="213"/>
                    <a:pt x="271" y="222"/>
                    <a:pt x="264" y="230"/>
                  </a:cubicBezTo>
                  <a:cubicBezTo>
                    <a:pt x="255" y="239"/>
                    <a:pt x="239" y="238"/>
                    <a:pt x="239" y="238"/>
                  </a:cubicBezTo>
                  <a:cubicBezTo>
                    <a:pt x="220" y="240"/>
                    <a:pt x="220" y="240"/>
                    <a:pt x="220" y="240"/>
                  </a:cubicBezTo>
                  <a:cubicBezTo>
                    <a:pt x="218" y="236"/>
                    <a:pt x="218" y="236"/>
                    <a:pt x="218" y="236"/>
                  </a:cubicBezTo>
                  <a:cubicBezTo>
                    <a:pt x="206" y="245"/>
                    <a:pt x="206" y="245"/>
                    <a:pt x="206" y="245"/>
                  </a:cubicBezTo>
                  <a:cubicBezTo>
                    <a:pt x="197" y="245"/>
                    <a:pt x="197" y="245"/>
                    <a:pt x="197" y="245"/>
                  </a:cubicBezTo>
                  <a:cubicBezTo>
                    <a:pt x="194" y="247"/>
                    <a:pt x="187" y="251"/>
                    <a:pt x="184" y="252"/>
                  </a:cubicBezTo>
                  <a:cubicBezTo>
                    <a:pt x="180" y="253"/>
                    <a:pt x="166" y="251"/>
                    <a:pt x="161" y="253"/>
                  </a:cubicBezTo>
                  <a:cubicBezTo>
                    <a:pt x="154" y="255"/>
                    <a:pt x="157" y="262"/>
                    <a:pt x="157" y="262"/>
                  </a:cubicBezTo>
                  <a:cubicBezTo>
                    <a:pt x="157" y="262"/>
                    <a:pt x="156" y="266"/>
                    <a:pt x="155" y="270"/>
                  </a:cubicBezTo>
                  <a:cubicBezTo>
                    <a:pt x="155" y="273"/>
                    <a:pt x="171" y="275"/>
                    <a:pt x="171" y="275"/>
                  </a:cubicBezTo>
                  <a:cubicBezTo>
                    <a:pt x="170" y="278"/>
                    <a:pt x="170" y="278"/>
                    <a:pt x="170" y="278"/>
                  </a:cubicBezTo>
                  <a:cubicBezTo>
                    <a:pt x="177" y="280"/>
                    <a:pt x="177" y="280"/>
                    <a:pt x="177" y="280"/>
                  </a:cubicBezTo>
                  <a:cubicBezTo>
                    <a:pt x="177" y="280"/>
                    <a:pt x="197" y="275"/>
                    <a:pt x="198" y="277"/>
                  </a:cubicBezTo>
                  <a:cubicBezTo>
                    <a:pt x="198" y="280"/>
                    <a:pt x="186" y="283"/>
                    <a:pt x="186" y="283"/>
                  </a:cubicBezTo>
                  <a:cubicBezTo>
                    <a:pt x="183" y="282"/>
                    <a:pt x="183" y="282"/>
                    <a:pt x="183" y="282"/>
                  </a:cubicBezTo>
                  <a:cubicBezTo>
                    <a:pt x="173" y="287"/>
                    <a:pt x="173" y="287"/>
                    <a:pt x="173" y="287"/>
                  </a:cubicBezTo>
                  <a:cubicBezTo>
                    <a:pt x="156" y="291"/>
                    <a:pt x="156" y="291"/>
                    <a:pt x="156" y="291"/>
                  </a:cubicBezTo>
                  <a:cubicBezTo>
                    <a:pt x="151" y="303"/>
                    <a:pt x="151" y="303"/>
                    <a:pt x="151" y="303"/>
                  </a:cubicBezTo>
                  <a:cubicBezTo>
                    <a:pt x="156" y="305"/>
                    <a:pt x="156" y="305"/>
                    <a:pt x="156" y="305"/>
                  </a:cubicBezTo>
                  <a:cubicBezTo>
                    <a:pt x="156" y="305"/>
                    <a:pt x="161" y="303"/>
                    <a:pt x="165" y="303"/>
                  </a:cubicBezTo>
                  <a:cubicBezTo>
                    <a:pt x="171" y="303"/>
                    <a:pt x="171" y="303"/>
                    <a:pt x="171" y="303"/>
                  </a:cubicBezTo>
                  <a:cubicBezTo>
                    <a:pt x="171" y="303"/>
                    <a:pt x="168" y="306"/>
                    <a:pt x="165" y="309"/>
                  </a:cubicBezTo>
                  <a:cubicBezTo>
                    <a:pt x="162" y="312"/>
                    <a:pt x="151" y="310"/>
                    <a:pt x="151" y="310"/>
                  </a:cubicBezTo>
                  <a:cubicBezTo>
                    <a:pt x="144" y="314"/>
                    <a:pt x="144" y="314"/>
                    <a:pt x="144" y="314"/>
                  </a:cubicBezTo>
                  <a:cubicBezTo>
                    <a:pt x="136" y="313"/>
                    <a:pt x="136" y="313"/>
                    <a:pt x="136" y="313"/>
                  </a:cubicBezTo>
                  <a:cubicBezTo>
                    <a:pt x="110" y="318"/>
                    <a:pt x="110" y="318"/>
                    <a:pt x="110" y="318"/>
                  </a:cubicBezTo>
                  <a:cubicBezTo>
                    <a:pt x="114" y="312"/>
                    <a:pt x="114" y="312"/>
                    <a:pt x="114" y="312"/>
                  </a:cubicBezTo>
                  <a:cubicBezTo>
                    <a:pt x="97" y="314"/>
                    <a:pt x="97" y="314"/>
                    <a:pt x="97" y="314"/>
                  </a:cubicBezTo>
                  <a:cubicBezTo>
                    <a:pt x="97" y="317"/>
                    <a:pt x="97" y="317"/>
                    <a:pt x="97" y="317"/>
                  </a:cubicBezTo>
                  <a:cubicBezTo>
                    <a:pt x="106" y="322"/>
                    <a:pt x="106" y="322"/>
                    <a:pt x="106" y="322"/>
                  </a:cubicBezTo>
                  <a:cubicBezTo>
                    <a:pt x="106" y="322"/>
                    <a:pt x="102" y="327"/>
                    <a:pt x="96" y="328"/>
                  </a:cubicBezTo>
                  <a:cubicBezTo>
                    <a:pt x="80" y="328"/>
                    <a:pt x="80" y="328"/>
                    <a:pt x="80" y="328"/>
                  </a:cubicBezTo>
                  <a:cubicBezTo>
                    <a:pt x="80" y="321"/>
                    <a:pt x="80" y="321"/>
                    <a:pt x="80" y="321"/>
                  </a:cubicBezTo>
                  <a:cubicBezTo>
                    <a:pt x="69" y="324"/>
                    <a:pt x="69" y="324"/>
                    <a:pt x="69" y="324"/>
                  </a:cubicBezTo>
                  <a:cubicBezTo>
                    <a:pt x="69" y="324"/>
                    <a:pt x="67" y="330"/>
                    <a:pt x="63" y="330"/>
                  </a:cubicBezTo>
                  <a:cubicBezTo>
                    <a:pt x="58" y="330"/>
                    <a:pt x="50" y="333"/>
                    <a:pt x="48" y="337"/>
                  </a:cubicBezTo>
                  <a:cubicBezTo>
                    <a:pt x="47" y="341"/>
                    <a:pt x="45" y="346"/>
                    <a:pt x="40" y="348"/>
                  </a:cubicBezTo>
                  <a:cubicBezTo>
                    <a:pt x="35" y="349"/>
                    <a:pt x="38" y="353"/>
                    <a:pt x="37" y="357"/>
                  </a:cubicBezTo>
                  <a:cubicBezTo>
                    <a:pt x="36" y="362"/>
                    <a:pt x="29" y="363"/>
                    <a:pt x="29" y="363"/>
                  </a:cubicBezTo>
                  <a:cubicBezTo>
                    <a:pt x="28" y="368"/>
                    <a:pt x="28" y="368"/>
                    <a:pt x="28" y="368"/>
                  </a:cubicBezTo>
                  <a:cubicBezTo>
                    <a:pt x="29" y="383"/>
                    <a:pt x="29" y="383"/>
                    <a:pt x="29" y="383"/>
                  </a:cubicBezTo>
                  <a:cubicBezTo>
                    <a:pt x="32" y="384"/>
                    <a:pt x="32" y="384"/>
                    <a:pt x="32" y="384"/>
                  </a:cubicBezTo>
                  <a:cubicBezTo>
                    <a:pt x="26" y="399"/>
                    <a:pt x="26" y="399"/>
                    <a:pt x="26" y="399"/>
                  </a:cubicBezTo>
                  <a:cubicBezTo>
                    <a:pt x="51" y="388"/>
                    <a:pt x="51" y="388"/>
                    <a:pt x="51" y="388"/>
                  </a:cubicBezTo>
                  <a:cubicBezTo>
                    <a:pt x="51" y="388"/>
                    <a:pt x="68" y="380"/>
                    <a:pt x="73" y="385"/>
                  </a:cubicBezTo>
                  <a:cubicBezTo>
                    <a:pt x="78" y="391"/>
                    <a:pt x="58" y="404"/>
                    <a:pt x="58" y="404"/>
                  </a:cubicBezTo>
                  <a:cubicBezTo>
                    <a:pt x="65" y="407"/>
                    <a:pt x="65" y="407"/>
                    <a:pt x="65" y="407"/>
                  </a:cubicBezTo>
                  <a:cubicBezTo>
                    <a:pt x="66" y="411"/>
                    <a:pt x="66" y="411"/>
                    <a:pt x="66" y="411"/>
                  </a:cubicBezTo>
                  <a:cubicBezTo>
                    <a:pt x="74" y="413"/>
                    <a:pt x="74" y="413"/>
                    <a:pt x="74" y="413"/>
                  </a:cubicBezTo>
                  <a:cubicBezTo>
                    <a:pt x="74" y="413"/>
                    <a:pt x="71" y="419"/>
                    <a:pt x="72" y="424"/>
                  </a:cubicBezTo>
                  <a:cubicBezTo>
                    <a:pt x="73" y="429"/>
                    <a:pt x="82" y="422"/>
                    <a:pt x="85" y="426"/>
                  </a:cubicBezTo>
                  <a:cubicBezTo>
                    <a:pt x="88" y="430"/>
                    <a:pt x="80" y="434"/>
                    <a:pt x="75" y="436"/>
                  </a:cubicBezTo>
                  <a:cubicBezTo>
                    <a:pt x="71" y="438"/>
                    <a:pt x="72" y="443"/>
                    <a:pt x="73" y="446"/>
                  </a:cubicBezTo>
                  <a:cubicBezTo>
                    <a:pt x="74" y="448"/>
                    <a:pt x="79" y="446"/>
                    <a:pt x="79" y="446"/>
                  </a:cubicBezTo>
                  <a:cubicBezTo>
                    <a:pt x="79" y="450"/>
                    <a:pt x="79" y="450"/>
                    <a:pt x="79" y="450"/>
                  </a:cubicBezTo>
                  <a:cubicBezTo>
                    <a:pt x="85" y="453"/>
                    <a:pt x="85" y="453"/>
                    <a:pt x="85" y="453"/>
                  </a:cubicBezTo>
                  <a:cubicBezTo>
                    <a:pt x="95" y="453"/>
                    <a:pt x="95" y="453"/>
                    <a:pt x="95" y="453"/>
                  </a:cubicBezTo>
                  <a:cubicBezTo>
                    <a:pt x="79" y="459"/>
                    <a:pt x="79" y="459"/>
                    <a:pt x="79" y="459"/>
                  </a:cubicBezTo>
                  <a:cubicBezTo>
                    <a:pt x="74" y="457"/>
                    <a:pt x="74" y="457"/>
                    <a:pt x="74" y="457"/>
                  </a:cubicBezTo>
                  <a:cubicBezTo>
                    <a:pt x="71" y="458"/>
                    <a:pt x="71" y="458"/>
                    <a:pt x="71" y="458"/>
                  </a:cubicBezTo>
                  <a:cubicBezTo>
                    <a:pt x="72" y="463"/>
                    <a:pt x="72" y="463"/>
                    <a:pt x="72" y="463"/>
                  </a:cubicBezTo>
                  <a:cubicBezTo>
                    <a:pt x="67" y="458"/>
                    <a:pt x="67" y="458"/>
                    <a:pt x="67" y="458"/>
                  </a:cubicBezTo>
                  <a:cubicBezTo>
                    <a:pt x="69" y="453"/>
                    <a:pt x="69" y="453"/>
                    <a:pt x="69" y="453"/>
                  </a:cubicBezTo>
                  <a:cubicBezTo>
                    <a:pt x="69" y="453"/>
                    <a:pt x="59" y="444"/>
                    <a:pt x="55" y="445"/>
                  </a:cubicBezTo>
                  <a:cubicBezTo>
                    <a:pt x="50" y="446"/>
                    <a:pt x="56" y="458"/>
                    <a:pt x="56" y="458"/>
                  </a:cubicBezTo>
                  <a:cubicBezTo>
                    <a:pt x="56" y="458"/>
                    <a:pt x="61" y="458"/>
                    <a:pt x="61" y="464"/>
                  </a:cubicBezTo>
                  <a:cubicBezTo>
                    <a:pt x="62" y="471"/>
                    <a:pt x="52" y="471"/>
                    <a:pt x="52" y="471"/>
                  </a:cubicBezTo>
                  <a:cubicBezTo>
                    <a:pt x="71" y="478"/>
                    <a:pt x="71" y="478"/>
                    <a:pt x="71" y="478"/>
                  </a:cubicBezTo>
                  <a:cubicBezTo>
                    <a:pt x="81" y="471"/>
                    <a:pt x="81" y="471"/>
                    <a:pt x="81" y="471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91" y="478"/>
                    <a:pt x="91" y="478"/>
                    <a:pt x="91" y="478"/>
                  </a:cubicBezTo>
                  <a:cubicBezTo>
                    <a:pt x="91" y="478"/>
                    <a:pt x="101" y="478"/>
                    <a:pt x="108" y="480"/>
                  </a:cubicBezTo>
                  <a:cubicBezTo>
                    <a:pt x="115" y="482"/>
                    <a:pt x="107" y="496"/>
                    <a:pt x="107" y="496"/>
                  </a:cubicBezTo>
                  <a:cubicBezTo>
                    <a:pt x="100" y="503"/>
                    <a:pt x="100" y="503"/>
                    <a:pt x="100" y="503"/>
                  </a:cubicBezTo>
                  <a:cubicBezTo>
                    <a:pt x="111" y="505"/>
                    <a:pt x="111" y="505"/>
                    <a:pt x="111" y="505"/>
                  </a:cubicBezTo>
                  <a:cubicBezTo>
                    <a:pt x="111" y="507"/>
                    <a:pt x="111" y="507"/>
                    <a:pt x="111" y="507"/>
                  </a:cubicBezTo>
                  <a:cubicBezTo>
                    <a:pt x="127" y="509"/>
                    <a:pt x="127" y="509"/>
                    <a:pt x="127" y="509"/>
                  </a:cubicBezTo>
                  <a:cubicBezTo>
                    <a:pt x="110" y="510"/>
                    <a:pt x="110" y="510"/>
                    <a:pt x="110" y="510"/>
                  </a:cubicBezTo>
                  <a:cubicBezTo>
                    <a:pt x="112" y="520"/>
                    <a:pt x="112" y="520"/>
                    <a:pt x="112" y="520"/>
                  </a:cubicBezTo>
                  <a:cubicBezTo>
                    <a:pt x="118" y="519"/>
                    <a:pt x="118" y="519"/>
                    <a:pt x="118" y="519"/>
                  </a:cubicBezTo>
                  <a:cubicBezTo>
                    <a:pt x="123" y="515"/>
                    <a:pt x="123" y="515"/>
                    <a:pt x="123" y="515"/>
                  </a:cubicBezTo>
                  <a:cubicBezTo>
                    <a:pt x="122" y="520"/>
                    <a:pt x="122" y="520"/>
                    <a:pt x="122" y="520"/>
                  </a:cubicBezTo>
                  <a:cubicBezTo>
                    <a:pt x="130" y="524"/>
                    <a:pt x="130" y="524"/>
                    <a:pt x="130" y="524"/>
                  </a:cubicBezTo>
                  <a:cubicBezTo>
                    <a:pt x="130" y="524"/>
                    <a:pt x="135" y="522"/>
                    <a:pt x="134" y="527"/>
                  </a:cubicBezTo>
                  <a:cubicBezTo>
                    <a:pt x="134" y="532"/>
                    <a:pt x="129" y="535"/>
                    <a:pt x="129" y="535"/>
                  </a:cubicBezTo>
                  <a:cubicBezTo>
                    <a:pt x="129" y="535"/>
                    <a:pt x="123" y="529"/>
                    <a:pt x="119" y="536"/>
                  </a:cubicBezTo>
                  <a:cubicBezTo>
                    <a:pt x="115" y="542"/>
                    <a:pt x="122" y="543"/>
                    <a:pt x="122" y="543"/>
                  </a:cubicBezTo>
                  <a:cubicBezTo>
                    <a:pt x="128" y="540"/>
                    <a:pt x="128" y="540"/>
                    <a:pt x="128" y="540"/>
                  </a:cubicBezTo>
                  <a:cubicBezTo>
                    <a:pt x="133" y="541"/>
                    <a:pt x="133" y="541"/>
                    <a:pt x="133" y="541"/>
                  </a:cubicBezTo>
                  <a:cubicBezTo>
                    <a:pt x="176" y="530"/>
                    <a:pt x="176" y="530"/>
                    <a:pt x="176" y="530"/>
                  </a:cubicBezTo>
                  <a:cubicBezTo>
                    <a:pt x="162" y="540"/>
                    <a:pt x="162" y="540"/>
                    <a:pt x="162" y="540"/>
                  </a:cubicBezTo>
                  <a:cubicBezTo>
                    <a:pt x="163" y="546"/>
                    <a:pt x="163" y="546"/>
                    <a:pt x="163" y="546"/>
                  </a:cubicBezTo>
                  <a:cubicBezTo>
                    <a:pt x="150" y="548"/>
                    <a:pt x="150" y="548"/>
                    <a:pt x="150" y="548"/>
                  </a:cubicBezTo>
                  <a:cubicBezTo>
                    <a:pt x="137" y="555"/>
                    <a:pt x="137" y="555"/>
                    <a:pt x="137" y="555"/>
                  </a:cubicBezTo>
                  <a:cubicBezTo>
                    <a:pt x="130" y="561"/>
                    <a:pt x="130" y="561"/>
                    <a:pt x="130" y="561"/>
                  </a:cubicBezTo>
                  <a:cubicBezTo>
                    <a:pt x="132" y="562"/>
                    <a:pt x="132" y="562"/>
                    <a:pt x="132" y="562"/>
                  </a:cubicBezTo>
                  <a:cubicBezTo>
                    <a:pt x="147" y="558"/>
                    <a:pt x="147" y="558"/>
                    <a:pt x="147" y="558"/>
                  </a:cubicBezTo>
                  <a:cubicBezTo>
                    <a:pt x="147" y="554"/>
                    <a:pt x="147" y="554"/>
                    <a:pt x="147" y="554"/>
                  </a:cubicBezTo>
                  <a:cubicBezTo>
                    <a:pt x="153" y="553"/>
                    <a:pt x="153" y="553"/>
                    <a:pt x="153" y="553"/>
                  </a:cubicBezTo>
                  <a:cubicBezTo>
                    <a:pt x="155" y="554"/>
                    <a:pt x="155" y="554"/>
                    <a:pt x="155" y="554"/>
                  </a:cubicBezTo>
                  <a:cubicBezTo>
                    <a:pt x="167" y="548"/>
                    <a:pt x="167" y="548"/>
                    <a:pt x="167" y="548"/>
                  </a:cubicBezTo>
                  <a:cubicBezTo>
                    <a:pt x="168" y="551"/>
                    <a:pt x="168" y="551"/>
                    <a:pt x="168" y="551"/>
                  </a:cubicBezTo>
                  <a:cubicBezTo>
                    <a:pt x="162" y="556"/>
                    <a:pt x="162" y="556"/>
                    <a:pt x="162" y="556"/>
                  </a:cubicBezTo>
                  <a:cubicBezTo>
                    <a:pt x="165" y="558"/>
                    <a:pt x="165" y="558"/>
                    <a:pt x="165" y="558"/>
                  </a:cubicBezTo>
                  <a:cubicBezTo>
                    <a:pt x="162" y="560"/>
                    <a:pt x="162" y="560"/>
                    <a:pt x="162" y="560"/>
                  </a:cubicBezTo>
                  <a:cubicBezTo>
                    <a:pt x="165" y="562"/>
                    <a:pt x="165" y="562"/>
                    <a:pt x="165" y="562"/>
                  </a:cubicBezTo>
                  <a:cubicBezTo>
                    <a:pt x="177" y="550"/>
                    <a:pt x="177" y="550"/>
                    <a:pt x="177" y="550"/>
                  </a:cubicBezTo>
                  <a:cubicBezTo>
                    <a:pt x="175" y="543"/>
                    <a:pt x="175" y="543"/>
                    <a:pt x="175" y="543"/>
                  </a:cubicBezTo>
                  <a:cubicBezTo>
                    <a:pt x="175" y="543"/>
                    <a:pt x="179" y="540"/>
                    <a:pt x="185" y="539"/>
                  </a:cubicBezTo>
                  <a:cubicBezTo>
                    <a:pt x="192" y="538"/>
                    <a:pt x="195" y="545"/>
                    <a:pt x="195" y="545"/>
                  </a:cubicBezTo>
                  <a:cubicBezTo>
                    <a:pt x="206" y="551"/>
                    <a:pt x="206" y="551"/>
                    <a:pt x="206" y="551"/>
                  </a:cubicBezTo>
                  <a:cubicBezTo>
                    <a:pt x="210" y="549"/>
                    <a:pt x="210" y="549"/>
                    <a:pt x="210" y="549"/>
                  </a:cubicBezTo>
                  <a:cubicBezTo>
                    <a:pt x="208" y="545"/>
                    <a:pt x="208" y="545"/>
                    <a:pt x="208" y="545"/>
                  </a:cubicBezTo>
                  <a:cubicBezTo>
                    <a:pt x="212" y="541"/>
                    <a:pt x="212" y="541"/>
                    <a:pt x="212" y="541"/>
                  </a:cubicBezTo>
                  <a:cubicBezTo>
                    <a:pt x="221" y="545"/>
                    <a:pt x="221" y="545"/>
                    <a:pt x="221" y="545"/>
                  </a:cubicBezTo>
                  <a:cubicBezTo>
                    <a:pt x="221" y="545"/>
                    <a:pt x="219" y="546"/>
                    <a:pt x="218" y="548"/>
                  </a:cubicBezTo>
                  <a:cubicBezTo>
                    <a:pt x="216" y="548"/>
                    <a:pt x="217" y="552"/>
                    <a:pt x="217" y="552"/>
                  </a:cubicBezTo>
                  <a:cubicBezTo>
                    <a:pt x="221" y="551"/>
                    <a:pt x="221" y="551"/>
                    <a:pt x="221" y="551"/>
                  </a:cubicBezTo>
                  <a:cubicBezTo>
                    <a:pt x="225" y="557"/>
                    <a:pt x="225" y="557"/>
                    <a:pt x="225" y="557"/>
                  </a:cubicBezTo>
                  <a:cubicBezTo>
                    <a:pt x="223" y="548"/>
                    <a:pt x="223" y="548"/>
                    <a:pt x="223" y="548"/>
                  </a:cubicBezTo>
                  <a:cubicBezTo>
                    <a:pt x="227" y="546"/>
                    <a:pt x="232" y="543"/>
                    <a:pt x="233" y="545"/>
                  </a:cubicBezTo>
                  <a:cubicBezTo>
                    <a:pt x="236" y="548"/>
                    <a:pt x="233" y="552"/>
                    <a:pt x="233" y="552"/>
                  </a:cubicBezTo>
                  <a:cubicBezTo>
                    <a:pt x="241" y="560"/>
                    <a:pt x="241" y="560"/>
                    <a:pt x="241" y="560"/>
                  </a:cubicBezTo>
                  <a:cubicBezTo>
                    <a:pt x="241" y="566"/>
                    <a:pt x="241" y="566"/>
                    <a:pt x="241" y="566"/>
                  </a:cubicBezTo>
                  <a:cubicBezTo>
                    <a:pt x="241" y="566"/>
                    <a:pt x="255" y="570"/>
                    <a:pt x="267" y="572"/>
                  </a:cubicBezTo>
                  <a:cubicBezTo>
                    <a:pt x="278" y="573"/>
                    <a:pt x="284" y="564"/>
                    <a:pt x="295" y="556"/>
                  </a:cubicBezTo>
                  <a:cubicBezTo>
                    <a:pt x="305" y="550"/>
                    <a:pt x="312" y="558"/>
                    <a:pt x="312" y="558"/>
                  </a:cubicBezTo>
                  <a:cubicBezTo>
                    <a:pt x="315" y="546"/>
                    <a:pt x="315" y="546"/>
                    <a:pt x="315" y="546"/>
                  </a:cubicBezTo>
                  <a:cubicBezTo>
                    <a:pt x="309" y="546"/>
                    <a:pt x="309" y="546"/>
                    <a:pt x="309" y="546"/>
                  </a:cubicBezTo>
                  <a:cubicBezTo>
                    <a:pt x="309" y="546"/>
                    <a:pt x="312" y="527"/>
                    <a:pt x="310" y="517"/>
                  </a:cubicBezTo>
                  <a:cubicBezTo>
                    <a:pt x="309" y="507"/>
                    <a:pt x="318" y="510"/>
                    <a:pt x="332" y="508"/>
                  </a:cubicBezTo>
                  <a:cubicBezTo>
                    <a:pt x="346" y="506"/>
                    <a:pt x="353" y="506"/>
                    <a:pt x="353" y="506"/>
                  </a:cubicBezTo>
                  <a:cubicBezTo>
                    <a:pt x="353" y="506"/>
                    <a:pt x="379" y="510"/>
                    <a:pt x="391" y="513"/>
                  </a:cubicBezTo>
                  <a:cubicBezTo>
                    <a:pt x="402" y="515"/>
                    <a:pt x="407" y="526"/>
                    <a:pt x="417" y="534"/>
                  </a:cubicBezTo>
                  <a:cubicBezTo>
                    <a:pt x="429" y="540"/>
                    <a:pt x="454" y="525"/>
                    <a:pt x="454" y="525"/>
                  </a:cubicBezTo>
                  <a:cubicBezTo>
                    <a:pt x="454" y="525"/>
                    <a:pt x="484" y="507"/>
                    <a:pt x="494" y="497"/>
                  </a:cubicBezTo>
                  <a:cubicBezTo>
                    <a:pt x="505" y="489"/>
                    <a:pt x="514" y="458"/>
                    <a:pt x="523" y="449"/>
                  </a:cubicBezTo>
                  <a:cubicBezTo>
                    <a:pt x="530" y="442"/>
                    <a:pt x="553" y="456"/>
                    <a:pt x="563" y="456"/>
                  </a:cubicBezTo>
                  <a:cubicBezTo>
                    <a:pt x="575" y="455"/>
                    <a:pt x="578" y="441"/>
                    <a:pt x="578" y="441"/>
                  </a:cubicBezTo>
                  <a:cubicBezTo>
                    <a:pt x="573" y="439"/>
                    <a:pt x="573" y="439"/>
                    <a:pt x="573" y="439"/>
                  </a:cubicBezTo>
                  <a:cubicBezTo>
                    <a:pt x="581" y="436"/>
                    <a:pt x="581" y="436"/>
                    <a:pt x="581" y="436"/>
                  </a:cubicBezTo>
                  <a:cubicBezTo>
                    <a:pt x="581" y="436"/>
                    <a:pt x="578" y="423"/>
                    <a:pt x="592" y="423"/>
                  </a:cubicBezTo>
                  <a:cubicBezTo>
                    <a:pt x="606" y="423"/>
                    <a:pt x="606" y="438"/>
                    <a:pt x="606" y="438"/>
                  </a:cubicBezTo>
                  <a:cubicBezTo>
                    <a:pt x="606" y="438"/>
                    <a:pt x="594" y="446"/>
                    <a:pt x="590" y="458"/>
                  </a:cubicBezTo>
                  <a:cubicBezTo>
                    <a:pt x="587" y="469"/>
                    <a:pt x="606" y="474"/>
                    <a:pt x="607" y="477"/>
                  </a:cubicBezTo>
                  <a:cubicBezTo>
                    <a:pt x="608" y="479"/>
                    <a:pt x="606" y="486"/>
                    <a:pt x="606" y="486"/>
                  </a:cubicBezTo>
                  <a:cubicBezTo>
                    <a:pt x="623" y="489"/>
                    <a:pt x="623" y="489"/>
                    <a:pt x="623" y="489"/>
                  </a:cubicBezTo>
                  <a:cubicBezTo>
                    <a:pt x="631" y="472"/>
                    <a:pt x="631" y="472"/>
                    <a:pt x="631" y="472"/>
                  </a:cubicBezTo>
                  <a:cubicBezTo>
                    <a:pt x="624" y="459"/>
                    <a:pt x="624" y="459"/>
                    <a:pt x="624" y="459"/>
                  </a:cubicBezTo>
                  <a:cubicBezTo>
                    <a:pt x="638" y="451"/>
                    <a:pt x="638" y="451"/>
                    <a:pt x="638" y="451"/>
                  </a:cubicBezTo>
                  <a:cubicBezTo>
                    <a:pt x="625" y="439"/>
                    <a:pt x="625" y="439"/>
                    <a:pt x="625" y="439"/>
                  </a:cubicBezTo>
                  <a:cubicBezTo>
                    <a:pt x="625" y="439"/>
                    <a:pt x="625" y="423"/>
                    <a:pt x="626" y="416"/>
                  </a:cubicBezTo>
                  <a:cubicBezTo>
                    <a:pt x="626" y="410"/>
                    <a:pt x="645" y="413"/>
                    <a:pt x="645" y="413"/>
                  </a:cubicBezTo>
                  <a:cubicBezTo>
                    <a:pt x="648" y="419"/>
                    <a:pt x="648" y="419"/>
                    <a:pt x="648" y="419"/>
                  </a:cubicBezTo>
                  <a:cubicBezTo>
                    <a:pt x="675" y="407"/>
                    <a:pt x="675" y="407"/>
                    <a:pt x="675" y="407"/>
                  </a:cubicBezTo>
                  <a:cubicBezTo>
                    <a:pt x="674" y="400"/>
                    <a:pt x="674" y="400"/>
                    <a:pt x="674" y="400"/>
                  </a:cubicBezTo>
                  <a:cubicBezTo>
                    <a:pt x="684" y="398"/>
                    <a:pt x="684" y="398"/>
                    <a:pt x="684" y="398"/>
                  </a:cubicBezTo>
                  <a:cubicBezTo>
                    <a:pt x="684" y="398"/>
                    <a:pt x="698" y="380"/>
                    <a:pt x="707" y="377"/>
                  </a:cubicBezTo>
                  <a:cubicBezTo>
                    <a:pt x="714" y="372"/>
                    <a:pt x="732" y="382"/>
                    <a:pt x="732" y="382"/>
                  </a:cubicBezTo>
                  <a:cubicBezTo>
                    <a:pt x="751" y="373"/>
                    <a:pt x="751" y="373"/>
                    <a:pt x="751" y="373"/>
                  </a:cubicBezTo>
                  <a:cubicBezTo>
                    <a:pt x="751" y="373"/>
                    <a:pt x="766" y="371"/>
                    <a:pt x="781" y="360"/>
                  </a:cubicBezTo>
                  <a:cubicBezTo>
                    <a:pt x="796" y="348"/>
                    <a:pt x="825" y="313"/>
                    <a:pt x="825" y="313"/>
                  </a:cubicBezTo>
                  <a:cubicBezTo>
                    <a:pt x="825" y="313"/>
                    <a:pt x="845" y="305"/>
                    <a:pt x="865" y="297"/>
                  </a:cubicBezTo>
                  <a:cubicBezTo>
                    <a:pt x="885" y="288"/>
                    <a:pt x="889" y="271"/>
                    <a:pt x="889" y="271"/>
                  </a:cubicBezTo>
                  <a:cubicBezTo>
                    <a:pt x="900" y="272"/>
                    <a:pt x="900" y="272"/>
                    <a:pt x="900" y="272"/>
                  </a:cubicBezTo>
                  <a:cubicBezTo>
                    <a:pt x="904" y="276"/>
                    <a:pt x="904" y="276"/>
                    <a:pt x="904" y="276"/>
                  </a:cubicBezTo>
                  <a:cubicBezTo>
                    <a:pt x="916" y="270"/>
                    <a:pt x="916" y="270"/>
                    <a:pt x="916" y="270"/>
                  </a:cubicBezTo>
                  <a:cubicBezTo>
                    <a:pt x="910" y="253"/>
                    <a:pt x="910" y="253"/>
                    <a:pt x="910" y="253"/>
                  </a:cubicBezTo>
                  <a:cubicBezTo>
                    <a:pt x="930" y="253"/>
                    <a:pt x="930" y="253"/>
                    <a:pt x="930" y="253"/>
                  </a:cubicBezTo>
                  <a:cubicBezTo>
                    <a:pt x="933" y="246"/>
                    <a:pt x="933" y="246"/>
                    <a:pt x="933" y="246"/>
                  </a:cubicBezTo>
                  <a:cubicBezTo>
                    <a:pt x="946" y="246"/>
                    <a:pt x="946" y="246"/>
                    <a:pt x="946" y="246"/>
                  </a:cubicBezTo>
                  <a:cubicBezTo>
                    <a:pt x="946" y="242"/>
                    <a:pt x="946" y="242"/>
                    <a:pt x="946" y="242"/>
                  </a:cubicBezTo>
                  <a:cubicBezTo>
                    <a:pt x="975" y="238"/>
                    <a:pt x="975" y="238"/>
                    <a:pt x="975" y="238"/>
                  </a:cubicBezTo>
                  <a:cubicBezTo>
                    <a:pt x="975" y="238"/>
                    <a:pt x="976" y="225"/>
                    <a:pt x="988" y="225"/>
                  </a:cubicBezTo>
                  <a:cubicBezTo>
                    <a:pt x="1000" y="225"/>
                    <a:pt x="995" y="240"/>
                    <a:pt x="995" y="240"/>
                  </a:cubicBezTo>
                  <a:cubicBezTo>
                    <a:pt x="1002" y="242"/>
                    <a:pt x="1002" y="242"/>
                    <a:pt x="1002" y="242"/>
                  </a:cubicBezTo>
                  <a:cubicBezTo>
                    <a:pt x="1002" y="242"/>
                    <a:pt x="1008" y="227"/>
                    <a:pt x="1011" y="223"/>
                  </a:cubicBezTo>
                  <a:cubicBezTo>
                    <a:pt x="1013" y="220"/>
                    <a:pt x="1020" y="222"/>
                    <a:pt x="1020" y="222"/>
                  </a:cubicBezTo>
                  <a:cubicBezTo>
                    <a:pt x="1020" y="222"/>
                    <a:pt x="1022" y="213"/>
                    <a:pt x="1019" y="210"/>
                  </a:cubicBez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568528" name="Freeform 208"/>
            <p:cNvSpPr>
              <a:spLocks/>
            </p:cNvSpPr>
            <p:nvPr/>
          </p:nvSpPr>
          <p:spPr bwMode="auto">
            <a:xfrm>
              <a:off x="4938" y="3634"/>
              <a:ext cx="85" cy="173"/>
            </a:xfrm>
            <a:custGeom>
              <a:avLst/>
              <a:gdLst/>
              <a:ahLst/>
              <a:cxnLst>
                <a:cxn ang="0">
                  <a:pos x="26" y="106"/>
                </a:cxn>
                <a:cxn ang="0">
                  <a:pos x="37" y="87"/>
                </a:cxn>
                <a:cxn ang="0">
                  <a:pos x="36" y="83"/>
                </a:cxn>
                <a:cxn ang="0">
                  <a:pos x="43" y="75"/>
                </a:cxn>
                <a:cxn ang="0">
                  <a:pos x="29" y="74"/>
                </a:cxn>
                <a:cxn ang="0">
                  <a:pos x="31" y="67"/>
                </a:cxn>
                <a:cxn ang="0">
                  <a:pos x="35" y="64"/>
                </a:cxn>
                <a:cxn ang="0">
                  <a:pos x="54" y="56"/>
                </a:cxn>
                <a:cxn ang="0">
                  <a:pos x="48" y="51"/>
                </a:cxn>
                <a:cxn ang="0">
                  <a:pos x="46" y="47"/>
                </a:cxn>
                <a:cxn ang="0">
                  <a:pos x="58" y="45"/>
                </a:cxn>
                <a:cxn ang="0">
                  <a:pos x="48" y="42"/>
                </a:cxn>
                <a:cxn ang="0">
                  <a:pos x="61" y="27"/>
                </a:cxn>
                <a:cxn ang="0">
                  <a:pos x="48" y="17"/>
                </a:cxn>
                <a:cxn ang="0">
                  <a:pos x="48" y="11"/>
                </a:cxn>
                <a:cxn ang="0">
                  <a:pos x="35" y="10"/>
                </a:cxn>
                <a:cxn ang="0">
                  <a:pos x="38" y="0"/>
                </a:cxn>
                <a:cxn ang="0">
                  <a:pos x="29" y="1"/>
                </a:cxn>
                <a:cxn ang="0">
                  <a:pos x="28" y="6"/>
                </a:cxn>
                <a:cxn ang="0">
                  <a:pos x="20" y="7"/>
                </a:cxn>
                <a:cxn ang="0">
                  <a:pos x="14" y="12"/>
                </a:cxn>
                <a:cxn ang="0">
                  <a:pos x="15" y="20"/>
                </a:cxn>
                <a:cxn ang="0">
                  <a:pos x="6" y="28"/>
                </a:cxn>
                <a:cxn ang="0">
                  <a:pos x="5" y="36"/>
                </a:cxn>
                <a:cxn ang="0">
                  <a:pos x="1" y="38"/>
                </a:cxn>
                <a:cxn ang="0">
                  <a:pos x="2" y="49"/>
                </a:cxn>
                <a:cxn ang="0">
                  <a:pos x="10" y="56"/>
                </a:cxn>
                <a:cxn ang="0">
                  <a:pos x="6" y="63"/>
                </a:cxn>
                <a:cxn ang="0">
                  <a:pos x="3" y="77"/>
                </a:cxn>
                <a:cxn ang="0">
                  <a:pos x="4" y="94"/>
                </a:cxn>
                <a:cxn ang="0">
                  <a:pos x="2" y="96"/>
                </a:cxn>
                <a:cxn ang="0">
                  <a:pos x="3" y="109"/>
                </a:cxn>
                <a:cxn ang="0">
                  <a:pos x="0" y="112"/>
                </a:cxn>
                <a:cxn ang="0">
                  <a:pos x="0" y="115"/>
                </a:cxn>
                <a:cxn ang="0">
                  <a:pos x="3" y="115"/>
                </a:cxn>
                <a:cxn ang="0">
                  <a:pos x="2" y="126"/>
                </a:cxn>
                <a:cxn ang="0">
                  <a:pos x="8" y="125"/>
                </a:cxn>
                <a:cxn ang="0">
                  <a:pos x="12" y="121"/>
                </a:cxn>
                <a:cxn ang="0">
                  <a:pos x="19" y="122"/>
                </a:cxn>
                <a:cxn ang="0">
                  <a:pos x="19" y="112"/>
                </a:cxn>
                <a:cxn ang="0">
                  <a:pos x="19" y="106"/>
                </a:cxn>
                <a:cxn ang="0">
                  <a:pos x="26" y="106"/>
                </a:cxn>
              </a:cxnLst>
              <a:rect l="0" t="0" r="r" b="b"/>
              <a:pathLst>
                <a:path w="63" h="129">
                  <a:moveTo>
                    <a:pt x="26" y="106"/>
                  </a:moveTo>
                  <a:cubicBezTo>
                    <a:pt x="37" y="87"/>
                    <a:pt x="37" y="87"/>
                    <a:pt x="37" y="87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6" y="83"/>
                    <a:pt x="43" y="79"/>
                    <a:pt x="43" y="75"/>
                  </a:cubicBezTo>
                  <a:cubicBezTo>
                    <a:pt x="44" y="72"/>
                    <a:pt x="29" y="74"/>
                    <a:pt x="29" y="74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1" y="67"/>
                    <a:pt x="35" y="66"/>
                    <a:pt x="35" y="64"/>
                  </a:cubicBezTo>
                  <a:cubicBezTo>
                    <a:pt x="35" y="61"/>
                    <a:pt x="54" y="56"/>
                    <a:pt x="54" y="56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58" y="32"/>
                    <a:pt x="61" y="27"/>
                  </a:cubicBezTo>
                  <a:cubicBezTo>
                    <a:pt x="63" y="22"/>
                    <a:pt x="48" y="17"/>
                    <a:pt x="48" y="17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9" y="24"/>
                    <a:pt x="6" y="28"/>
                  </a:cubicBezTo>
                  <a:cubicBezTo>
                    <a:pt x="4" y="31"/>
                    <a:pt x="6" y="33"/>
                    <a:pt x="5" y="36"/>
                  </a:cubicBezTo>
                  <a:cubicBezTo>
                    <a:pt x="3" y="38"/>
                    <a:pt x="1" y="38"/>
                    <a:pt x="1" y="3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10" y="52"/>
                    <a:pt x="10" y="56"/>
                  </a:cubicBezTo>
                  <a:cubicBezTo>
                    <a:pt x="10" y="60"/>
                    <a:pt x="6" y="63"/>
                    <a:pt x="6" y="63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2" y="126"/>
                    <a:pt x="2" y="126"/>
                    <a:pt x="2" y="126"/>
                  </a:cubicBezTo>
                  <a:cubicBezTo>
                    <a:pt x="2" y="126"/>
                    <a:pt x="5" y="126"/>
                    <a:pt x="8" y="125"/>
                  </a:cubicBezTo>
                  <a:cubicBezTo>
                    <a:pt x="10" y="123"/>
                    <a:pt x="12" y="121"/>
                    <a:pt x="12" y="121"/>
                  </a:cubicBezTo>
                  <a:cubicBezTo>
                    <a:pt x="12" y="121"/>
                    <a:pt x="15" y="129"/>
                    <a:pt x="19" y="122"/>
                  </a:cubicBezTo>
                  <a:cubicBezTo>
                    <a:pt x="25" y="115"/>
                    <a:pt x="19" y="112"/>
                    <a:pt x="19" y="112"/>
                  </a:cubicBezTo>
                  <a:cubicBezTo>
                    <a:pt x="19" y="106"/>
                    <a:pt x="19" y="106"/>
                    <a:pt x="19" y="106"/>
                  </a:cubicBezTo>
                  <a:lnTo>
                    <a:pt x="26" y="106"/>
                  </a:lnTo>
                  <a:close/>
                </a:path>
              </a:pathLst>
            </a:custGeom>
            <a:solidFill>
              <a:schemeClr val="accent4">
                <a:lumMod val="50000"/>
                <a:lumOff val="5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/>
                <a:ea typeface="ＭＳ Ｐゴシック"/>
                <a:cs typeface="Arial" pitchFamily="34" charset="0"/>
              </a:endParaRPr>
            </a:p>
          </p:txBody>
        </p:sp>
        <p:sp>
          <p:nvSpPr>
            <p:cNvPr id="568529" name="Freeform 209"/>
            <p:cNvSpPr>
              <a:spLocks/>
            </p:cNvSpPr>
            <p:nvPr/>
          </p:nvSpPr>
          <p:spPr bwMode="auto">
            <a:xfrm>
              <a:off x="4908" y="3253"/>
              <a:ext cx="413" cy="577"/>
            </a:xfrm>
            <a:custGeom>
              <a:avLst/>
              <a:gdLst/>
              <a:ahLst/>
              <a:cxnLst>
                <a:cxn ang="0">
                  <a:pos x="294" y="149"/>
                </a:cxn>
                <a:cxn ang="0">
                  <a:pos x="274" y="96"/>
                </a:cxn>
                <a:cxn ang="0">
                  <a:pos x="287" y="50"/>
                </a:cxn>
                <a:cxn ang="0">
                  <a:pos x="302" y="18"/>
                </a:cxn>
                <a:cxn ang="0">
                  <a:pos x="297" y="1"/>
                </a:cxn>
                <a:cxn ang="0">
                  <a:pos x="262" y="26"/>
                </a:cxn>
                <a:cxn ang="0">
                  <a:pos x="178" y="89"/>
                </a:cxn>
                <a:cxn ang="0">
                  <a:pos x="129" y="111"/>
                </a:cxn>
                <a:cxn ang="0">
                  <a:pos x="81" y="127"/>
                </a:cxn>
                <a:cxn ang="0">
                  <a:pos x="72" y="136"/>
                </a:cxn>
                <a:cxn ang="0">
                  <a:pos x="42" y="142"/>
                </a:cxn>
                <a:cxn ang="0">
                  <a:pos x="22" y="168"/>
                </a:cxn>
                <a:cxn ang="0">
                  <a:pos x="21" y="188"/>
                </a:cxn>
                <a:cxn ang="0">
                  <a:pos x="20" y="218"/>
                </a:cxn>
                <a:cxn ang="0">
                  <a:pos x="0" y="224"/>
                </a:cxn>
                <a:cxn ang="0">
                  <a:pos x="4" y="236"/>
                </a:cxn>
                <a:cxn ang="0">
                  <a:pos x="3" y="243"/>
                </a:cxn>
                <a:cxn ang="0">
                  <a:pos x="16" y="254"/>
                </a:cxn>
                <a:cxn ang="0">
                  <a:pos x="22" y="280"/>
                </a:cxn>
                <a:cxn ang="0">
                  <a:pos x="34" y="297"/>
                </a:cxn>
                <a:cxn ang="0">
                  <a:pos x="51" y="290"/>
                </a:cxn>
                <a:cxn ang="0">
                  <a:pos x="61" y="284"/>
                </a:cxn>
                <a:cxn ang="0">
                  <a:pos x="71" y="295"/>
                </a:cxn>
                <a:cxn ang="0">
                  <a:pos x="84" y="311"/>
                </a:cxn>
                <a:cxn ang="0">
                  <a:pos x="81" y="329"/>
                </a:cxn>
                <a:cxn ang="0">
                  <a:pos x="71" y="335"/>
                </a:cxn>
                <a:cxn ang="0">
                  <a:pos x="58" y="348"/>
                </a:cxn>
                <a:cxn ang="0">
                  <a:pos x="52" y="358"/>
                </a:cxn>
                <a:cxn ang="0">
                  <a:pos x="59" y="367"/>
                </a:cxn>
                <a:cxn ang="0">
                  <a:pos x="49" y="390"/>
                </a:cxn>
                <a:cxn ang="0">
                  <a:pos x="54" y="409"/>
                </a:cxn>
                <a:cxn ang="0">
                  <a:pos x="77" y="419"/>
                </a:cxn>
                <a:cxn ang="0">
                  <a:pos x="93" y="429"/>
                </a:cxn>
                <a:cxn ang="0">
                  <a:pos x="108" y="430"/>
                </a:cxn>
                <a:cxn ang="0">
                  <a:pos x="304" y="206"/>
                </a:cxn>
                <a:cxn ang="0">
                  <a:pos x="305" y="189"/>
                </a:cxn>
                <a:cxn ang="0">
                  <a:pos x="307" y="175"/>
                </a:cxn>
              </a:cxnLst>
              <a:rect l="0" t="0" r="r" b="b"/>
              <a:pathLst>
                <a:path w="308" h="430">
                  <a:moveTo>
                    <a:pt x="307" y="175"/>
                  </a:moveTo>
                  <a:cubicBezTo>
                    <a:pt x="307" y="175"/>
                    <a:pt x="297" y="164"/>
                    <a:pt x="294" y="149"/>
                  </a:cubicBezTo>
                  <a:cubicBezTo>
                    <a:pt x="290" y="133"/>
                    <a:pt x="295" y="121"/>
                    <a:pt x="289" y="113"/>
                  </a:cubicBezTo>
                  <a:cubicBezTo>
                    <a:pt x="285" y="105"/>
                    <a:pt x="278" y="106"/>
                    <a:pt x="274" y="96"/>
                  </a:cubicBezTo>
                  <a:cubicBezTo>
                    <a:pt x="270" y="88"/>
                    <a:pt x="264" y="74"/>
                    <a:pt x="268" y="66"/>
                  </a:cubicBezTo>
                  <a:cubicBezTo>
                    <a:pt x="273" y="60"/>
                    <a:pt x="282" y="62"/>
                    <a:pt x="287" y="50"/>
                  </a:cubicBezTo>
                  <a:cubicBezTo>
                    <a:pt x="294" y="39"/>
                    <a:pt x="296" y="26"/>
                    <a:pt x="296" y="26"/>
                  </a:cubicBezTo>
                  <a:cubicBezTo>
                    <a:pt x="296" y="26"/>
                    <a:pt x="302" y="21"/>
                    <a:pt x="302" y="18"/>
                  </a:cubicBezTo>
                  <a:cubicBezTo>
                    <a:pt x="302" y="14"/>
                    <a:pt x="301" y="5"/>
                    <a:pt x="301" y="5"/>
                  </a:cubicBezTo>
                  <a:cubicBezTo>
                    <a:pt x="297" y="1"/>
                    <a:pt x="297" y="1"/>
                    <a:pt x="297" y="1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0"/>
                    <a:pt x="282" y="17"/>
                    <a:pt x="262" y="26"/>
                  </a:cubicBezTo>
                  <a:cubicBezTo>
                    <a:pt x="242" y="34"/>
                    <a:pt x="222" y="42"/>
                    <a:pt x="222" y="42"/>
                  </a:cubicBezTo>
                  <a:cubicBezTo>
                    <a:pt x="222" y="42"/>
                    <a:pt x="193" y="77"/>
                    <a:pt x="178" y="89"/>
                  </a:cubicBezTo>
                  <a:cubicBezTo>
                    <a:pt x="163" y="100"/>
                    <a:pt x="148" y="102"/>
                    <a:pt x="148" y="102"/>
                  </a:cubicBezTo>
                  <a:cubicBezTo>
                    <a:pt x="129" y="111"/>
                    <a:pt x="129" y="111"/>
                    <a:pt x="129" y="111"/>
                  </a:cubicBezTo>
                  <a:cubicBezTo>
                    <a:pt x="129" y="111"/>
                    <a:pt x="111" y="101"/>
                    <a:pt x="104" y="106"/>
                  </a:cubicBezTo>
                  <a:cubicBezTo>
                    <a:pt x="95" y="109"/>
                    <a:pt x="81" y="127"/>
                    <a:pt x="81" y="127"/>
                  </a:cubicBezTo>
                  <a:cubicBezTo>
                    <a:pt x="71" y="129"/>
                    <a:pt x="71" y="129"/>
                    <a:pt x="71" y="129"/>
                  </a:cubicBezTo>
                  <a:cubicBezTo>
                    <a:pt x="72" y="136"/>
                    <a:pt x="72" y="136"/>
                    <a:pt x="72" y="136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2" y="142"/>
                    <a:pt x="42" y="142"/>
                    <a:pt x="42" y="142"/>
                  </a:cubicBezTo>
                  <a:cubicBezTo>
                    <a:pt x="42" y="142"/>
                    <a:pt x="23" y="139"/>
                    <a:pt x="23" y="145"/>
                  </a:cubicBezTo>
                  <a:cubicBezTo>
                    <a:pt x="22" y="152"/>
                    <a:pt x="22" y="168"/>
                    <a:pt x="22" y="168"/>
                  </a:cubicBezTo>
                  <a:cubicBezTo>
                    <a:pt x="35" y="180"/>
                    <a:pt x="35" y="180"/>
                    <a:pt x="35" y="180"/>
                  </a:cubicBezTo>
                  <a:cubicBezTo>
                    <a:pt x="21" y="188"/>
                    <a:pt x="21" y="188"/>
                    <a:pt x="21" y="188"/>
                  </a:cubicBezTo>
                  <a:cubicBezTo>
                    <a:pt x="28" y="201"/>
                    <a:pt x="28" y="201"/>
                    <a:pt x="28" y="201"/>
                  </a:cubicBezTo>
                  <a:cubicBezTo>
                    <a:pt x="20" y="218"/>
                    <a:pt x="20" y="218"/>
                    <a:pt x="20" y="218"/>
                  </a:cubicBezTo>
                  <a:cubicBezTo>
                    <a:pt x="3" y="215"/>
                    <a:pt x="3" y="215"/>
                    <a:pt x="3" y="215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6" y="225"/>
                    <a:pt x="6" y="225"/>
                    <a:pt x="6" y="225"/>
                  </a:cubicBezTo>
                  <a:cubicBezTo>
                    <a:pt x="4" y="236"/>
                    <a:pt x="4" y="236"/>
                    <a:pt x="4" y="236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3" y="243"/>
                    <a:pt x="3" y="243"/>
                    <a:pt x="3" y="243"/>
                  </a:cubicBezTo>
                  <a:cubicBezTo>
                    <a:pt x="18" y="248"/>
                    <a:pt x="18" y="248"/>
                    <a:pt x="18" y="248"/>
                  </a:cubicBezTo>
                  <a:cubicBezTo>
                    <a:pt x="18" y="248"/>
                    <a:pt x="12" y="250"/>
                    <a:pt x="16" y="254"/>
                  </a:cubicBezTo>
                  <a:cubicBezTo>
                    <a:pt x="18" y="258"/>
                    <a:pt x="22" y="259"/>
                    <a:pt x="22" y="264"/>
                  </a:cubicBezTo>
                  <a:cubicBezTo>
                    <a:pt x="22" y="280"/>
                    <a:pt x="22" y="280"/>
                    <a:pt x="22" y="280"/>
                  </a:cubicBezTo>
                  <a:cubicBezTo>
                    <a:pt x="28" y="283"/>
                    <a:pt x="28" y="283"/>
                    <a:pt x="28" y="283"/>
                  </a:cubicBezTo>
                  <a:cubicBezTo>
                    <a:pt x="34" y="297"/>
                    <a:pt x="34" y="297"/>
                    <a:pt x="34" y="297"/>
                  </a:cubicBezTo>
                  <a:cubicBezTo>
                    <a:pt x="43" y="291"/>
                    <a:pt x="43" y="291"/>
                    <a:pt x="43" y="291"/>
                  </a:cubicBezTo>
                  <a:cubicBezTo>
                    <a:pt x="51" y="290"/>
                    <a:pt x="51" y="290"/>
                    <a:pt x="51" y="290"/>
                  </a:cubicBezTo>
                  <a:cubicBezTo>
                    <a:pt x="52" y="285"/>
                    <a:pt x="52" y="285"/>
                    <a:pt x="52" y="285"/>
                  </a:cubicBezTo>
                  <a:cubicBezTo>
                    <a:pt x="61" y="284"/>
                    <a:pt x="61" y="284"/>
                    <a:pt x="61" y="284"/>
                  </a:cubicBezTo>
                  <a:cubicBezTo>
                    <a:pt x="58" y="294"/>
                    <a:pt x="58" y="294"/>
                    <a:pt x="58" y="294"/>
                  </a:cubicBezTo>
                  <a:cubicBezTo>
                    <a:pt x="71" y="295"/>
                    <a:pt x="71" y="295"/>
                    <a:pt x="71" y="295"/>
                  </a:cubicBezTo>
                  <a:cubicBezTo>
                    <a:pt x="71" y="301"/>
                    <a:pt x="71" y="301"/>
                    <a:pt x="71" y="301"/>
                  </a:cubicBezTo>
                  <a:cubicBezTo>
                    <a:pt x="71" y="301"/>
                    <a:pt x="86" y="306"/>
                    <a:pt x="84" y="311"/>
                  </a:cubicBezTo>
                  <a:cubicBezTo>
                    <a:pt x="81" y="316"/>
                    <a:pt x="71" y="326"/>
                    <a:pt x="71" y="326"/>
                  </a:cubicBezTo>
                  <a:cubicBezTo>
                    <a:pt x="81" y="329"/>
                    <a:pt x="81" y="329"/>
                    <a:pt x="81" y="329"/>
                  </a:cubicBezTo>
                  <a:cubicBezTo>
                    <a:pt x="69" y="331"/>
                    <a:pt x="69" y="331"/>
                    <a:pt x="69" y="331"/>
                  </a:cubicBezTo>
                  <a:cubicBezTo>
                    <a:pt x="71" y="335"/>
                    <a:pt x="71" y="335"/>
                    <a:pt x="71" y="335"/>
                  </a:cubicBezTo>
                  <a:cubicBezTo>
                    <a:pt x="77" y="340"/>
                    <a:pt x="77" y="340"/>
                    <a:pt x="77" y="340"/>
                  </a:cubicBezTo>
                  <a:cubicBezTo>
                    <a:pt x="77" y="340"/>
                    <a:pt x="58" y="345"/>
                    <a:pt x="58" y="348"/>
                  </a:cubicBezTo>
                  <a:cubicBezTo>
                    <a:pt x="58" y="350"/>
                    <a:pt x="54" y="351"/>
                    <a:pt x="54" y="351"/>
                  </a:cubicBezTo>
                  <a:cubicBezTo>
                    <a:pt x="52" y="358"/>
                    <a:pt x="52" y="358"/>
                    <a:pt x="52" y="358"/>
                  </a:cubicBezTo>
                  <a:cubicBezTo>
                    <a:pt x="52" y="358"/>
                    <a:pt x="67" y="356"/>
                    <a:pt x="66" y="359"/>
                  </a:cubicBezTo>
                  <a:cubicBezTo>
                    <a:pt x="66" y="363"/>
                    <a:pt x="59" y="367"/>
                    <a:pt x="59" y="367"/>
                  </a:cubicBezTo>
                  <a:cubicBezTo>
                    <a:pt x="60" y="371"/>
                    <a:pt x="60" y="371"/>
                    <a:pt x="60" y="371"/>
                  </a:cubicBezTo>
                  <a:cubicBezTo>
                    <a:pt x="49" y="390"/>
                    <a:pt x="49" y="390"/>
                    <a:pt x="49" y="390"/>
                  </a:cubicBezTo>
                  <a:cubicBezTo>
                    <a:pt x="54" y="392"/>
                    <a:pt x="54" y="392"/>
                    <a:pt x="54" y="392"/>
                  </a:cubicBezTo>
                  <a:cubicBezTo>
                    <a:pt x="54" y="409"/>
                    <a:pt x="54" y="409"/>
                    <a:pt x="54" y="409"/>
                  </a:cubicBezTo>
                  <a:cubicBezTo>
                    <a:pt x="64" y="427"/>
                    <a:pt x="64" y="427"/>
                    <a:pt x="64" y="427"/>
                  </a:cubicBezTo>
                  <a:cubicBezTo>
                    <a:pt x="64" y="427"/>
                    <a:pt x="69" y="419"/>
                    <a:pt x="77" y="419"/>
                  </a:cubicBezTo>
                  <a:cubicBezTo>
                    <a:pt x="85" y="420"/>
                    <a:pt x="89" y="429"/>
                    <a:pt x="89" y="429"/>
                  </a:cubicBezTo>
                  <a:cubicBezTo>
                    <a:pt x="93" y="429"/>
                    <a:pt x="93" y="429"/>
                    <a:pt x="93" y="429"/>
                  </a:cubicBezTo>
                  <a:cubicBezTo>
                    <a:pt x="93" y="429"/>
                    <a:pt x="94" y="425"/>
                    <a:pt x="101" y="425"/>
                  </a:cubicBezTo>
                  <a:cubicBezTo>
                    <a:pt x="107" y="426"/>
                    <a:pt x="108" y="430"/>
                    <a:pt x="108" y="430"/>
                  </a:cubicBezTo>
                  <a:cubicBezTo>
                    <a:pt x="135" y="429"/>
                    <a:pt x="135" y="429"/>
                    <a:pt x="135" y="429"/>
                  </a:cubicBezTo>
                  <a:cubicBezTo>
                    <a:pt x="304" y="206"/>
                    <a:pt x="304" y="206"/>
                    <a:pt x="304" y="206"/>
                  </a:cubicBezTo>
                  <a:cubicBezTo>
                    <a:pt x="306" y="205"/>
                    <a:pt x="306" y="205"/>
                    <a:pt x="306" y="205"/>
                  </a:cubicBezTo>
                  <a:cubicBezTo>
                    <a:pt x="305" y="189"/>
                    <a:pt x="305" y="189"/>
                    <a:pt x="305" y="189"/>
                  </a:cubicBezTo>
                  <a:cubicBezTo>
                    <a:pt x="308" y="188"/>
                    <a:pt x="308" y="188"/>
                    <a:pt x="308" y="188"/>
                  </a:cubicBezTo>
                  <a:lnTo>
                    <a:pt x="307" y="175"/>
                  </a:lnTo>
                  <a:close/>
                </a:path>
              </a:pathLst>
            </a:custGeom>
            <a:solidFill>
              <a:schemeClr val="accent4">
                <a:lumMod val="50000"/>
                <a:lumOff val="5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/>
                <a:ea typeface="ＭＳ Ｐゴシック"/>
                <a:cs typeface="Arial" pitchFamily="34" charset="0"/>
              </a:endParaRPr>
            </a:p>
          </p:txBody>
        </p:sp>
        <p:sp>
          <p:nvSpPr>
            <p:cNvPr id="568530" name="Freeform 210"/>
            <p:cNvSpPr>
              <a:spLocks noEditPoints="1"/>
            </p:cNvSpPr>
            <p:nvPr/>
          </p:nvSpPr>
          <p:spPr bwMode="auto">
            <a:xfrm>
              <a:off x="5070" y="1253"/>
              <a:ext cx="548" cy="1249"/>
            </a:xfrm>
            <a:custGeom>
              <a:avLst/>
              <a:gdLst/>
              <a:ahLst/>
              <a:cxnLst>
                <a:cxn ang="0">
                  <a:pos x="291" y="856"/>
                </a:cxn>
                <a:cxn ang="0">
                  <a:pos x="395" y="19"/>
                </a:cxn>
                <a:cxn ang="0">
                  <a:pos x="377" y="43"/>
                </a:cxn>
                <a:cxn ang="0">
                  <a:pos x="362" y="71"/>
                </a:cxn>
                <a:cxn ang="0">
                  <a:pos x="341" y="94"/>
                </a:cxn>
                <a:cxn ang="0">
                  <a:pos x="322" y="113"/>
                </a:cxn>
                <a:cxn ang="0">
                  <a:pos x="342" y="125"/>
                </a:cxn>
                <a:cxn ang="0">
                  <a:pos x="358" y="139"/>
                </a:cxn>
                <a:cxn ang="0">
                  <a:pos x="393" y="125"/>
                </a:cxn>
                <a:cxn ang="0">
                  <a:pos x="372" y="151"/>
                </a:cxn>
                <a:cxn ang="0">
                  <a:pos x="378" y="186"/>
                </a:cxn>
                <a:cxn ang="0">
                  <a:pos x="385" y="211"/>
                </a:cxn>
                <a:cxn ang="0">
                  <a:pos x="398" y="240"/>
                </a:cxn>
                <a:cxn ang="0">
                  <a:pos x="379" y="327"/>
                </a:cxn>
                <a:cxn ang="0">
                  <a:pos x="336" y="337"/>
                </a:cxn>
                <a:cxn ang="0">
                  <a:pos x="318" y="353"/>
                </a:cxn>
                <a:cxn ang="0">
                  <a:pos x="297" y="382"/>
                </a:cxn>
                <a:cxn ang="0">
                  <a:pos x="258" y="417"/>
                </a:cxn>
                <a:cxn ang="0">
                  <a:pos x="234" y="423"/>
                </a:cxn>
                <a:cxn ang="0">
                  <a:pos x="239" y="433"/>
                </a:cxn>
                <a:cxn ang="0">
                  <a:pos x="194" y="426"/>
                </a:cxn>
                <a:cxn ang="0">
                  <a:pos x="151" y="437"/>
                </a:cxn>
                <a:cxn ang="0">
                  <a:pos x="116" y="441"/>
                </a:cxn>
                <a:cxn ang="0">
                  <a:pos x="102" y="454"/>
                </a:cxn>
                <a:cxn ang="0">
                  <a:pos x="77" y="471"/>
                </a:cxn>
                <a:cxn ang="0">
                  <a:pos x="65" y="507"/>
                </a:cxn>
                <a:cxn ang="0">
                  <a:pos x="59" y="537"/>
                </a:cxn>
                <a:cxn ang="0">
                  <a:pos x="35" y="572"/>
                </a:cxn>
                <a:cxn ang="0">
                  <a:pos x="67" y="596"/>
                </a:cxn>
                <a:cxn ang="0">
                  <a:pos x="1" y="614"/>
                </a:cxn>
                <a:cxn ang="0">
                  <a:pos x="25" y="685"/>
                </a:cxn>
                <a:cxn ang="0">
                  <a:pos x="60" y="742"/>
                </a:cxn>
                <a:cxn ang="0">
                  <a:pos x="82" y="754"/>
                </a:cxn>
                <a:cxn ang="0">
                  <a:pos x="139" y="754"/>
                </a:cxn>
                <a:cxn ang="0">
                  <a:pos x="166" y="801"/>
                </a:cxn>
                <a:cxn ang="0">
                  <a:pos x="202" y="791"/>
                </a:cxn>
                <a:cxn ang="0">
                  <a:pos x="195" y="782"/>
                </a:cxn>
                <a:cxn ang="0">
                  <a:pos x="209" y="778"/>
                </a:cxn>
                <a:cxn ang="0">
                  <a:pos x="224" y="756"/>
                </a:cxn>
                <a:cxn ang="0">
                  <a:pos x="235" y="733"/>
                </a:cxn>
                <a:cxn ang="0">
                  <a:pos x="266" y="705"/>
                </a:cxn>
                <a:cxn ang="0">
                  <a:pos x="281" y="707"/>
                </a:cxn>
                <a:cxn ang="0">
                  <a:pos x="296" y="707"/>
                </a:cxn>
                <a:cxn ang="0">
                  <a:pos x="309" y="688"/>
                </a:cxn>
                <a:cxn ang="0">
                  <a:pos x="332" y="678"/>
                </a:cxn>
                <a:cxn ang="0">
                  <a:pos x="338" y="696"/>
                </a:cxn>
                <a:cxn ang="0">
                  <a:pos x="352" y="706"/>
                </a:cxn>
                <a:cxn ang="0">
                  <a:pos x="359" y="718"/>
                </a:cxn>
                <a:cxn ang="0">
                  <a:pos x="391" y="756"/>
                </a:cxn>
                <a:cxn ang="0">
                  <a:pos x="331" y="789"/>
                </a:cxn>
                <a:cxn ang="0">
                  <a:pos x="326" y="823"/>
                </a:cxn>
                <a:cxn ang="0">
                  <a:pos x="314" y="838"/>
                </a:cxn>
                <a:cxn ang="0">
                  <a:pos x="328" y="842"/>
                </a:cxn>
                <a:cxn ang="0">
                  <a:pos x="345" y="850"/>
                </a:cxn>
                <a:cxn ang="0">
                  <a:pos x="301" y="879"/>
                </a:cxn>
                <a:cxn ang="0">
                  <a:pos x="385" y="913"/>
                </a:cxn>
                <a:cxn ang="0">
                  <a:pos x="402" y="925"/>
                </a:cxn>
                <a:cxn ang="0">
                  <a:pos x="379" y="327"/>
                </a:cxn>
              </a:cxnLst>
              <a:rect l="0" t="0" r="r" b="b"/>
              <a:pathLst>
                <a:path w="408" h="931">
                  <a:moveTo>
                    <a:pt x="290" y="844"/>
                  </a:moveTo>
                  <a:cubicBezTo>
                    <a:pt x="285" y="844"/>
                    <a:pt x="285" y="844"/>
                    <a:pt x="285" y="844"/>
                  </a:cubicBezTo>
                  <a:cubicBezTo>
                    <a:pt x="287" y="851"/>
                    <a:pt x="287" y="851"/>
                    <a:pt x="287" y="851"/>
                  </a:cubicBezTo>
                  <a:cubicBezTo>
                    <a:pt x="291" y="856"/>
                    <a:pt x="291" y="856"/>
                    <a:pt x="291" y="856"/>
                  </a:cubicBezTo>
                  <a:cubicBezTo>
                    <a:pt x="293" y="855"/>
                    <a:pt x="293" y="855"/>
                    <a:pt x="293" y="855"/>
                  </a:cubicBezTo>
                  <a:cubicBezTo>
                    <a:pt x="291" y="851"/>
                    <a:pt x="291" y="851"/>
                    <a:pt x="291" y="851"/>
                  </a:cubicBezTo>
                  <a:lnTo>
                    <a:pt x="290" y="844"/>
                  </a:lnTo>
                  <a:close/>
                  <a:moveTo>
                    <a:pt x="395" y="19"/>
                  </a:moveTo>
                  <a:cubicBezTo>
                    <a:pt x="395" y="19"/>
                    <a:pt x="400" y="22"/>
                    <a:pt x="398" y="25"/>
                  </a:cubicBezTo>
                  <a:cubicBezTo>
                    <a:pt x="397" y="28"/>
                    <a:pt x="391" y="28"/>
                    <a:pt x="391" y="28"/>
                  </a:cubicBezTo>
                  <a:cubicBezTo>
                    <a:pt x="385" y="40"/>
                    <a:pt x="385" y="40"/>
                    <a:pt x="385" y="40"/>
                  </a:cubicBezTo>
                  <a:cubicBezTo>
                    <a:pt x="377" y="43"/>
                    <a:pt x="377" y="43"/>
                    <a:pt x="377" y="43"/>
                  </a:cubicBezTo>
                  <a:cubicBezTo>
                    <a:pt x="381" y="50"/>
                    <a:pt x="381" y="50"/>
                    <a:pt x="381" y="50"/>
                  </a:cubicBezTo>
                  <a:cubicBezTo>
                    <a:pt x="366" y="63"/>
                    <a:pt x="366" y="63"/>
                    <a:pt x="366" y="63"/>
                  </a:cubicBezTo>
                  <a:cubicBezTo>
                    <a:pt x="366" y="63"/>
                    <a:pt x="376" y="75"/>
                    <a:pt x="371" y="77"/>
                  </a:cubicBezTo>
                  <a:cubicBezTo>
                    <a:pt x="365" y="80"/>
                    <a:pt x="362" y="71"/>
                    <a:pt x="362" y="71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2" y="90"/>
                    <a:pt x="352" y="90"/>
                    <a:pt x="352" y="90"/>
                  </a:cubicBezTo>
                  <a:cubicBezTo>
                    <a:pt x="343" y="88"/>
                    <a:pt x="343" y="88"/>
                    <a:pt x="343" y="88"/>
                  </a:cubicBezTo>
                  <a:cubicBezTo>
                    <a:pt x="341" y="94"/>
                    <a:pt x="341" y="94"/>
                    <a:pt x="341" y="94"/>
                  </a:cubicBezTo>
                  <a:cubicBezTo>
                    <a:pt x="328" y="94"/>
                    <a:pt x="328" y="94"/>
                    <a:pt x="328" y="94"/>
                  </a:cubicBezTo>
                  <a:cubicBezTo>
                    <a:pt x="327" y="102"/>
                    <a:pt x="327" y="102"/>
                    <a:pt x="327" y="102"/>
                  </a:cubicBezTo>
                  <a:cubicBezTo>
                    <a:pt x="331" y="104"/>
                    <a:pt x="331" y="104"/>
                    <a:pt x="331" y="104"/>
                  </a:cubicBezTo>
                  <a:cubicBezTo>
                    <a:pt x="322" y="113"/>
                    <a:pt x="322" y="113"/>
                    <a:pt x="322" y="113"/>
                  </a:cubicBezTo>
                  <a:cubicBezTo>
                    <a:pt x="334" y="111"/>
                    <a:pt x="334" y="111"/>
                    <a:pt x="334" y="111"/>
                  </a:cubicBezTo>
                  <a:cubicBezTo>
                    <a:pt x="336" y="123"/>
                    <a:pt x="336" y="123"/>
                    <a:pt x="336" y="123"/>
                  </a:cubicBezTo>
                  <a:cubicBezTo>
                    <a:pt x="333" y="129"/>
                    <a:pt x="333" y="129"/>
                    <a:pt x="333" y="129"/>
                  </a:cubicBezTo>
                  <a:cubicBezTo>
                    <a:pt x="342" y="125"/>
                    <a:pt x="342" y="125"/>
                    <a:pt x="342" y="125"/>
                  </a:cubicBezTo>
                  <a:cubicBezTo>
                    <a:pt x="348" y="126"/>
                    <a:pt x="348" y="126"/>
                    <a:pt x="348" y="126"/>
                  </a:cubicBezTo>
                  <a:cubicBezTo>
                    <a:pt x="348" y="126"/>
                    <a:pt x="354" y="114"/>
                    <a:pt x="359" y="118"/>
                  </a:cubicBezTo>
                  <a:cubicBezTo>
                    <a:pt x="364" y="121"/>
                    <a:pt x="354" y="126"/>
                    <a:pt x="354" y="126"/>
                  </a:cubicBezTo>
                  <a:cubicBezTo>
                    <a:pt x="358" y="139"/>
                    <a:pt x="358" y="139"/>
                    <a:pt x="358" y="139"/>
                  </a:cubicBezTo>
                  <a:cubicBezTo>
                    <a:pt x="374" y="134"/>
                    <a:pt x="374" y="134"/>
                    <a:pt x="374" y="134"/>
                  </a:cubicBezTo>
                  <a:cubicBezTo>
                    <a:pt x="373" y="130"/>
                    <a:pt x="373" y="130"/>
                    <a:pt x="373" y="130"/>
                  </a:cubicBezTo>
                  <a:cubicBezTo>
                    <a:pt x="373" y="130"/>
                    <a:pt x="379" y="130"/>
                    <a:pt x="382" y="129"/>
                  </a:cubicBezTo>
                  <a:cubicBezTo>
                    <a:pt x="387" y="127"/>
                    <a:pt x="389" y="121"/>
                    <a:pt x="393" y="125"/>
                  </a:cubicBezTo>
                  <a:cubicBezTo>
                    <a:pt x="398" y="129"/>
                    <a:pt x="400" y="132"/>
                    <a:pt x="396" y="134"/>
                  </a:cubicBezTo>
                  <a:cubicBezTo>
                    <a:pt x="392" y="136"/>
                    <a:pt x="386" y="145"/>
                    <a:pt x="386" y="145"/>
                  </a:cubicBezTo>
                  <a:cubicBezTo>
                    <a:pt x="377" y="146"/>
                    <a:pt x="377" y="146"/>
                    <a:pt x="377" y="146"/>
                  </a:cubicBezTo>
                  <a:cubicBezTo>
                    <a:pt x="372" y="151"/>
                    <a:pt x="372" y="151"/>
                    <a:pt x="372" y="151"/>
                  </a:cubicBezTo>
                  <a:cubicBezTo>
                    <a:pt x="361" y="159"/>
                    <a:pt x="361" y="159"/>
                    <a:pt x="361" y="159"/>
                  </a:cubicBezTo>
                  <a:cubicBezTo>
                    <a:pt x="361" y="159"/>
                    <a:pt x="367" y="161"/>
                    <a:pt x="367" y="162"/>
                  </a:cubicBezTo>
                  <a:cubicBezTo>
                    <a:pt x="367" y="164"/>
                    <a:pt x="364" y="181"/>
                    <a:pt x="364" y="181"/>
                  </a:cubicBezTo>
                  <a:cubicBezTo>
                    <a:pt x="378" y="186"/>
                    <a:pt x="378" y="186"/>
                    <a:pt x="378" y="186"/>
                  </a:cubicBezTo>
                  <a:cubicBezTo>
                    <a:pt x="383" y="184"/>
                    <a:pt x="383" y="184"/>
                    <a:pt x="383" y="184"/>
                  </a:cubicBezTo>
                  <a:cubicBezTo>
                    <a:pt x="393" y="187"/>
                    <a:pt x="393" y="187"/>
                    <a:pt x="393" y="187"/>
                  </a:cubicBezTo>
                  <a:cubicBezTo>
                    <a:pt x="391" y="209"/>
                    <a:pt x="391" y="209"/>
                    <a:pt x="391" y="209"/>
                  </a:cubicBezTo>
                  <a:cubicBezTo>
                    <a:pt x="385" y="211"/>
                    <a:pt x="385" y="211"/>
                    <a:pt x="385" y="211"/>
                  </a:cubicBezTo>
                  <a:cubicBezTo>
                    <a:pt x="377" y="234"/>
                    <a:pt x="377" y="234"/>
                    <a:pt x="377" y="234"/>
                  </a:cubicBezTo>
                  <a:cubicBezTo>
                    <a:pt x="380" y="239"/>
                    <a:pt x="380" y="239"/>
                    <a:pt x="380" y="239"/>
                  </a:cubicBezTo>
                  <a:cubicBezTo>
                    <a:pt x="380" y="239"/>
                    <a:pt x="396" y="229"/>
                    <a:pt x="398" y="232"/>
                  </a:cubicBezTo>
                  <a:cubicBezTo>
                    <a:pt x="402" y="236"/>
                    <a:pt x="398" y="240"/>
                    <a:pt x="398" y="240"/>
                  </a:cubicBezTo>
                  <a:cubicBezTo>
                    <a:pt x="408" y="239"/>
                    <a:pt x="408" y="239"/>
                    <a:pt x="408" y="239"/>
                  </a:cubicBezTo>
                  <a:cubicBezTo>
                    <a:pt x="408" y="0"/>
                    <a:pt x="408" y="0"/>
                    <a:pt x="408" y="0"/>
                  </a:cubicBezTo>
                  <a:lnTo>
                    <a:pt x="395" y="19"/>
                  </a:lnTo>
                  <a:close/>
                  <a:moveTo>
                    <a:pt x="379" y="327"/>
                  </a:moveTo>
                  <a:cubicBezTo>
                    <a:pt x="370" y="322"/>
                    <a:pt x="370" y="316"/>
                    <a:pt x="364" y="316"/>
                  </a:cubicBezTo>
                  <a:cubicBezTo>
                    <a:pt x="359" y="318"/>
                    <a:pt x="354" y="319"/>
                    <a:pt x="354" y="319"/>
                  </a:cubicBezTo>
                  <a:cubicBezTo>
                    <a:pt x="354" y="319"/>
                    <a:pt x="358" y="326"/>
                    <a:pt x="355" y="328"/>
                  </a:cubicBezTo>
                  <a:cubicBezTo>
                    <a:pt x="353" y="330"/>
                    <a:pt x="336" y="337"/>
                    <a:pt x="336" y="337"/>
                  </a:cubicBezTo>
                  <a:cubicBezTo>
                    <a:pt x="345" y="346"/>
                    <a:pt x="345" y="346"/>
                    <a:pt x="345" y="346"/>
                  </a:cubicBezTo>
                  <a:cubicBezTo>
                    <a:pt x="345" y="346"/>
                    <a:pt x="338" y="346"/>
                    <a:pt x="337" y="347"/>
                  </a:cubicBezTo>
                  <a:cubicBezTo>
                    <a:pt x="336" y="350"/>
                    <a:pt x="340" y="354"/>
                    <a:pt x="337" y="356"/>
                  </a:cubicBezTo>
                  <a:cubicBezTo>
                    <a:pt x="332" y="358"/>
                    <a:pt x="318" y="353"/>
                    <a:pt x="318" y="353"/>
                  </a:cubicBezTo>
                  <a:cubicBezTo>
                    <a:pt x="306" y="362"/>
                    <a:pt x="306" y="362"/>
                    <a:pt x="306" y="362"/>
                  </a:cubicBezTo>
                  <a:cubicBezTo>
                    <a:pt x="306" y="362"/>
                    <a:pt x="311" y="370"/>
                    <a:pt x="307" y="371"/>
                  </a:cubicBezTo>
                  <a:cubicBezTo>
                    <a:pt x="303" y="371"/>
                    <a:pt x="296" y="367"/>
                    <a:pt x="296" y="367"/>
                  </a:cubicBezTo>
                  <a:cubicBezTo>
                    <a:pt x="297" y="382"/>
                    <a:pt x="297" y="382"/>
                    <a:pt x="297" y="382"/>
                  </a:cubicBezTo>
                  <a:cubicBezTo>
                    <a:pt x="292" y="384"/>
                    <a:pt x="292" y="384"/>
                    <a:pt x="292" y="384"/>
                  </a:cubicBezTo>
                  <a:cubicBezTo>
                    <a:pt x="292" y="384"/>
                    <a:pt x="298" y="390"/>
                    <a:pt x="296" y="397"/>
                  </a:cubicBezTo>
                  <a:cubicBezTo>
                    <a:pt x="294" y="402"/>
                    <a:pt x="290" y="414"/>
                    <a:pt x="290" y="414"/>
                  </a:cubicBezTo>
                  <a:cubicBezTo>
                    <a:pt x="258" y="417"/>
                    <a:pt x="258" y="417"/>
                    <a:pt x="258" y="417"/>
                  </a:cubicBezTo>
                  <a:cubicBezTo>
                    <a:pt x="258" y="417"/>
                    <a:pt x="258" y="414"/>
                    <a:pt x="255" y="413"/>
                  </a:cubicBezTo>
                  <a:cubicBezTo>
                    <a:pt x="251" y="413"/>
                    <a:pt x="248" y="415"/>
                    <a:pt x="248" y="415"/>
                  </a:cubicBezTo>
                  <a:cubicBezTo>
                    <a:pt x="248" y="415"/>
                    <a:pt x="236" y="410"/>
                    <a:pt x="234" y="415"/>
                  </a:cubicBezTo>
                  <a:cubicBezTo>
                    <a:pt x="232" y="419"/>
                    <a:pt x="232" y="422"/>
                    <a:pt x="234" y="423"/>
                  </a:cubicBezTo>
                  <a:cubicBezTo>
                    <a:pt x="238" y="423"/>
                    <a:pt x="243" y="422"/>
                    <a:pt x="245" y="428"/>
                  </a:cubicBezTo>
                  <a:cubicBezTo>
                    <a:pt x="247" y="432"/>
                    <a:pt x="255" y="432"/>
                    <a:pt x="254" y="436"/>
                  </a:cubicBezTo>
                  <a:cubicBezTo>
                    <a:pt x="252" y="440"/>
                    <a:pt x="251" y="448"/>
                    <a:pt x="246" y="445"/>
                  </a:cubicBezTo>
                  <a:cubicBezTo>
                    <a:pt x="242" y="442"/>
                    <a:pt x="239" y="436"/>
                    <a:pt x="239" y="433"/>
                  </a:cubicBezTo>
                  <a:cubicBezTo>
                    <a:pt x="239" y="429"/>
                    <a:pt x="238" y="428"/>
                    <a:pt x="232" y="428"/>
                  </a:cubicBezTo>
                  <a:cubicBezTo>
                    <a:pt x="227" y="428"/>
                    <a:pt x="221" y="429"/>
                    <a:pt x="215" y="424"/>
                  </a:cubicBezTo>
                  <a:cubicBezTo>
                    <a:pt x="210" y="420"/>
                    <a:pt x="205" y="419"/>
                    <a:pt x="202" y="422"/>
                  </a:cubicBezTo>
                  <a:cubicBezTo>
                    <a:pt x="199" y="426"/>
                    <a:pt x="198" y="428"/>
                    <a:pt x="194" y="426"/>
                  </a:cubicBezTo>
                  <a:cubicBezTo>
                    <a:pt x="189" y="425"/>
                    <a:pt x="191" y="417"/>
                    <a:pt x="182" y="418"/>
                  </a:cubicBezTo>
                  <a:cubicBezTo>
                    <a:pt x="174" y="419"/>
                    <a:pt x="161" y="431"/>
                    <a:pt x="161" y="431"/>
                  </a:cubicBezTo>
                  <a:cubicBezTo>
                    <a:pt x="153" y="431"/>
                    <a:pt x="153" y="431"/>
                    <a:pt x="153" y="431"/>
                  </a:cubicBezTo>
                  <a:cubicBezTo>
                    <a:pt x="153" y="431"/>
                    <a:pt x="157" y="437"/>
                    <a:pt x="151" y="437"/>
                  </a:cubicBezTo>
                  <a:cubicBezTo>
                    <a:pt x="145" y="438"/>
                    <a:pt x="129" y="428"/>
                    <a:pt x="129" y="428"/>
                  </a:cubicBezTo>
                  <a:cubicBezTo>
                    <a:pt x="125" y="430"/>
                    <a:pt x="125" y="430"/>
                    <a:pt x="125" y="430"/>
                  </a:cubicBezTo>
                  <a:cubicBezTo>
                    <a:pt x="127" y="437"/>
                    <a:pt x="127" y="437"/>
                    <a:pt x="127" y="437"/>
                  </a:cubicBezTo>
                  <a:cubicBezTo>
                    <a:pt x="127" y="437"/>
                    <a:pt x="118" y="437"/>
                    <a:pt x="116" y="441"/>
                  </a:cubicBezTo>
                  <a:cubicBezTo>
                    <a:pt x="114" y="446"/>
                    <a:pt x="123" y="452"/>
                    <a:pt x="119" y="454"/>
                  </a:cubicBezTo>
                  <a:cubicBezTo>
                    <a:pt x="116" y="456"/>
                    <a:pt x="111" y="455"/>
                    <a:pt x="111" y="455"/>
                  </a:cubicBezTo>
                  <a:cubicBezTo>
                    <a:pt x="111" y="455"/>
                    <a:pt x="110" y="468"/>
                    <a:pt x="104" y="466"/>
                  </a:cubicBezTo>
                  <a:cubicBezTo>
                    <a:pt x="99" y="465"/>
                    <a:pt x="105" y="455"/>
                    <a:pt x="102" y="454"/>
                  </a:cubicBezTo>
                  <a:cubicBezTo>
                    <a:pt x="99" y="453"/>
                    <a:pt x="88" y="460"/>
                    <a:pt x="88" y="460"/>
                  </a:cubicBezTo>
                  <a:cubicBezTo>
                    <a:pt x="77" y="460"/>
                    <a:pt x="77" y="460"/>
                    <a:pt x="77" y="460"/>
                  </a:cubicBezTo>
                  <a:cubicBezTo>
                    <a:pt x="84" y="466"/>
                    <a:pt x="84" y="466"/>
                    <a:pt x="84" y="466"/>
                  </a:cubicBezTo>
                  <a:cubicBezTo>
                    <a:pt x="84" y="466"/>
                    <a:pt x="79" y="469"/>
                    <a:pt x="77" y="471"/>
                  </a:cubicBezTo>
                  <a:cubicBezTo>
                    <a:pt x="75" y="473"/>
                    <a:pt x="80" y="480"/>
                    <a:pt x="80" y="482"/>
                  </a:cubicBezTo>
                  <a:cubicBezTo>
                    <a:pt x="80" y="485"/>
                    <a:pt x="70" y="487"/>
                    <a:pt x="71" y="489"/>
                  </a:cubicBezTo>
                  <a:cubicBezTo>
                    <a:pt x="72" y="493"/>
                    <a:pt x="79" y="492"/>
                    <a:pt x="78" y="496"/>
                  </a:cubicBezTo>
                  <a:cubicBezTo>
                    <a:pt x="78" y="499"/>
                    <a:pt x="65" y="507"/>
                    <a:pt x="65" y="507"/>
                  </a:cubicBezTo>
                  <a:cubicBezTo>
                    <a:pt x="59" y="518"/>
                    <a:pt x="59" y="518"/>
                    <a:pt x="59" y="518"/>
                  </a:cubicBezTo>
                  <a:cubicBezTo>
                    <a:pt x="49" y="524"/>
                    <a:pt x="49" y="524"/>
                    <a:pt x="49" y="524"/>
                  </a:cubicBezTo>
                  <a:cubicBezTo>
                    <a:pt x="51" y="534"/>
                    <a:pt x="51" y="534"/>
                    <a:pt x="51" y="534"/>
                  </a:cubicBezTo>
                  <a:cubicBezTo>
                    <a:pt x="51" y="534"/>
                    <a:pt x="61" y="533"/>
                    <a:pt x="59" y="537"/>
                  </a:cubicBezTo>
                  <a:cubicBezTo>
                    <a:pt x="58" y="543"/>
                    <a:pt x="51" y="548"/>
                    <a:pt x="51" y="548"/>
                  </a:cubicBezTo>
                  <a:cubicBezTo>
                    <a:pt x="51" y="548"/>
                    <a:pt x="53" y="564"/>
                    <a:pt x="47" y="565"/>
                  </a:cubicBezTo>
                  <a:cubicBezTo>
                    <a:pt x="41" y="566"/>
                    <a:pt x="36" y="568"/>
                    <a:pt x="36" y="568"/>
                  </a:cubicBezTo>
                  <a:cubicBezTo>
                    <a:pt x="35" y="572"/>
                    <a:pt x="35" y="572"/>
                    <a:pt x="35" y="572"/>
                  </a:cubicBezTo>
                  <a:cubicBezTo>
                    <a:pt x="39" y="572"/>
                    <a:pt x="39" y="572"/>
                    <a:pt x="39" y="572"/>
                  </a:cubicBezTo>
                  <a:cubicBezTo>
                    <a:pt x="39" y="572"/>
                    <a:pt x="49" y="584"/>
                    <a:pt x="53" y="588"/>
                  </a:cubicBezTo>
                  <a:cubicBezTo>
                    <a:pt x="58" y="590"/>
                    <a:pt x="61" y="595"/>
                    <a:pt x="61" y="595"/>
                  </a:cubicBezTo>
                  <a:cubicBezTo>
                    <a:pt x="61" y="595"/>
                    <a:pt x="68" y="587"/>
                    <a:pt x="67" y="596"/>
                  </a:cubicBezTo>
                  <a:cubicBezTo>
                    <a:pt x="66" y="606"/>
                    <a:pt x="60" y="620"/>
                    <a:pt x="54" y="620"/>
                  </a:cubicBezTo>
                  <a:cubicBezTo>
                    <a:pt x="48" y="620"/>
                    <a:pt x="41" y="621"/>
                    <a:pt x="37" y="614"/>
                  </a:cubicBezTo>
                  <a:cubicBezTo>
                    <a:pt x="34" y="609"/>
                    <a:pt x="22" y="600"/>
                    <a:pt x="14" y="600"/>
                  </a:cubicBezTo>
                  <a:cubicBezTo>
                    <a:pt x="4" y="600"/>
                    <a:pt x="0" y="607"/>
                    <a:pt x="1" y="614"/>
                  </a:cubicBezTo>
                  <a:cubicBezTo>
                    <a:pt x="1" y="622"/>
                    <a:pt x="10" y="623"/>
                    <a:pt x="9" y="628"/>
                  </a:cubicBezTo>
                  <a:cubicBezTo>
                    <a:pt x="0" y="643"/>
                    <a:pt x="0" y="643"/>
                    <a:pt x="0" y="643"/>
                  </a:cubicBezTo>
                  <a:cubicBezTo>
                    <a:pt x="12" y="678"/>
                    <a:pt x="12" y="678"/>
                    <a:pt x="12" y="678"/>
                  </a:cubicBezTo>
                  <a:cubicBezTo>
                    <a:pt x="12" y="678"/>
                    <a:pt x="22" y="676"/>
                    <a:pt x="25" y="685"/>
                  </a:cubicBezTo>
                  <a:cubicBezTo>
                    <a:pt x="28" y="693"/>
                    <a:pt x="22" y="703"/>
                    <a:pt x="22" y="703"/>
                  </a:cubicBezTo>
                  <a:cubicBezTo>
                    <a:pt x="28" y="742"/>
                    <a:pt x="28" y="742"/>
                    <a:pt x="28" y="742"/>
                  </a:cubicBezTo>
                  <a:cubicBezTo>
                    <a:pt x="57" y="736"/>
                    <a:pt x="57" y="736"/>
                    <a:pt x="57" y="736"/>
                  </a:cubicBezTo>
                  <a:cubicBezTo>
                    <a:pt x="57" y="736"/>
                    <a:pt x="57" y="740"/>
                    <a:pt x="60" y="742"/>
                  </a:cubicBezTo>
                  <a:cubicBezTo>
                    <a:pt x="62" y="745"/>
                    <a:pt x="67" y="747"/>
                    <a:pt x="65" y="750"/>
                  </a:cubicBezTo>
                  <a:cubicBezTo>
                    <a:pt x="64" y="752"/>
                    <a:pt x="63" y="759"/>
                    <a:pt x="68" y="760"/>
                  </a:cubicBezTo>
                  <a:cubicBezTo>
                    <a:pt x="74" y="762"/>
                    <a:pt x="86" y="762"/>
                    <a:pt x="86" y="762"/>
                  </a:cubicBezTo>
                  <a:cubicBezTo>
                    <a:pt x="82" y="754"/>
                    <a:pt x="82" y="754"/>
                    <a:pt x="82" y="754"/>
                  </a:cubicBezTo>
                  <a:cubicBezTo>
                    <a:pt x="82" y="754"/>
                    <a:pt x="87" y="755"/>
                    <a:pt x="94" y="753"/>
                  </a:cubicBezTo>
                  <a:cubicBezTo>
                    <a:pt x="101" y="751"/>
                    <a:pt x="98" y="739"/>
                    <a:pt x="108" y="742"/>
                  </a:cubicBezTo>
                  <a:cubicBezTo>
                    <a:pt x="117" y="745"/>
                    <a:pt x="118" y="756"/>
                    <a:pt x="125" y="756"/>
                  </a:cubicBezTo>
                  <a:cubicBezTo>
                    <a:pt x="132" y="756"/>
                    <a:pt x="133" y="752"/>
                    <a:pt x="139" y="754"/>
                  </a:cubicBezTo>
                  <a:cubicBezTo>
                    <a:pt x="144" y="757"/>
                    <a:pt x="149" y="768"/>
                    <a:pt x="157" y="770"/>
                  </a:cubicBezTo>
                  <a:cubicBezTo>
                    <a:pt x="164" y="772"/>
                    <a:pt x="183" y="779"/>
                    <a:pt x="178" y="784"/>
                  </a:cubicBezTo>
                  <a:cubicBezTo>
                    <a:pt x="174" y="788"/>
                    <a:pt x="164" y="782"/>
                    <a:pt x="160" y="787"/>
                  </a:cubicBezTo>
                  <a:cubicBezTo>
                    <a:pt x="156" y="794"/>
                    <a:pt x="157" y="800"/>
                    <a:pt x="166" y="801"/>
                  </a:cubicBezTo>
                  <a:cubicBezTo>
                    <a:pt x="177" y="802"/>
                    <a:pt x="200" y="798"/>
                    <a:pt x="200" y="798"/>
                  </a:cubicBezTo>
                  <a:cubicBezTo>
                    <a:pt x="199" y="794"/>
                    <a:pt x="199" y="794"/>
                    <a:pt x="199" y="794"/>
                  </a:cubicBezTo>
                  <a:cubicBezTo>
                    <a:pt x="196" y="793"/>
                    <a:pt x="196" y="793"/>
                    <a:pt x="196" y="793"/>
                  </a:cubicBezTo>
                  <a:cubicBezTo>
                    <a:pt x="202" y="791"/>
                    <a:pt x="202" y="791"/>
                    <a:pt x="202" y="791"/>
                  </a:cubicBezTo>
                  <a:cubicBezTo>
                    <a:pt x="202" y="788"/>
                    <a:pt x="202" y="788"/>
                    <a:pt x="202" y="788"/>
                  </a:cubicBezTo>
                  <a:cubicBezTo>
                    <a:pt x="198" y="789"/>
                    <a:pt x="198" y="789"/>
                    <a:pt x="198" y="789"/>
                  </a:cubicBezTo>
                  <a:cubicBezTo>
                    <a:pt x="198" y="785"/>
                    <a:pt x="198" y="785"/>
                    <a:pt x="198" y="785"/>
                  </a:cubicBezTo>
                  <a:cubicBezTo>
                    <a:pt x="195" y="782"/>
                    <a:pt x="195" y="782"/>
                    <a:pt x="195" y="782"/>
                  </a:cubicBezTo>
                  <a:cubicBezTo>
                    <a:pt x="202" y="784"/>
                    <a:pt x="202" y="784"/>
                    <a:pt x="202" y="784"/>
                  </a:cubicBezTo>
                  <a:cubicBezTo>
                    <a:pt x="205" y="779"/>
                    <a:pt x="205" y="779"/>
                    <a:pt x="205" y="779"/>
                  </a:cubicBezTo>
                  <a:cubicBezTo>
                    <a:pt x="209" y="784"/>
                    <a:pt x="209" y="784"/>
                    <a:pt x="209" y="784"/>
                  </a:cubicBezTo>
                  <a:cubicBezTo>
                    <a:pt x="209" y="778"/>
                    <a:pt x="209" y="778"/>
                    <a:pt x="209" y="778"/>
                  </a:cubicBezTo>
                  <a:cubicBezTo>
                    <a:pt x="209" y="778"/>
                    <a:pt x="212" y="780"/>
                    <a:pt x="215" y="775"/>
                  </a:cubicBezTo>
                  <a:cubicBezTo>
                    <a:pt x="219" y="770"/>
                    <a:pt x="218" y="765"/>
                    <a:pt x="218" y="765"/>
                  </a:cubicBezTo>
                  <a:cubicBezTo>
                    <a:pt x="218" y="765"/>
                    <a:pt x="222" y="768"/>
                    <a:pt x="223" y="765"/>
                  </a:cubicBezTo>
                  <a:cubicBezTo>
                    <a:pt x="225" y="763"/>
                    <a:pt x="224" y="756"/>
                    <a:pt x="224" y="756"/>
                  </a:cubicBezTo>
                  <a:cubicBezTo>
                    <a:pt x="228" y="754"/>
                    <a:pt x="228" y="754"/>
                    <a:pt x="228" y="754"/>
                  </a:cubicBezTo>
                  <a:cubicBezTo>
                    <a:pt x="228" y="740"/>
                    <a:pt x="228" y="740"/>
                    <a:pt x="228" y="740"/>
                  </a:cubicBezTo>
                  <a:cubicBezTo>
                    <a:pt x="236" y="740"/>
                    <a:pt x="236" y="740"/>
                    <a:pt x="236" y="740"/>
                  </a:cubicBezTo>
                  <a:cubicBezTo>
                    <a:pt x="235" y="733"/>
                    <a:pt x="235" y="733"/>
                    <a:pt x="235" y="733"/>
                  </a:cubicBezTo>
                  <a:cubicBezTo>
                    <a:pt x="243" y="732"/>
                    <a:pt x="243" y="732"/>
                    <a:pt x="243" y="732"/>
                  </a:cubicBezTo>
                  <a:cubicBezTo>
                    <a:pt x="243" y="732"/>
                    <a:pt x="239" y="722"/>
                    <a:pt x="247" y="714"/>
                  </a:cubicBezTo>
                  <a:cubicBezTo>
                    <a:pt x="256" y="705"/>
                    <a:pt x="262" y="707"/>
                    <a:pt x="262" y="707"/>
                  </a:cubicBezTo>
                  <a:cubicBezTo>
                    <a:pt x="266" y="705"/>
                    <a:pt x="266" y="705"/>
                    <a:pt x="266" y="705"/>
                  </a:cubicBezTo>
                  <a:cubicBezTo>
                    <a:pt x="268" y="707"/>
                    <a:pt x="268" y="707"/>
                    <a:pt x="268" y="707"/>
                  </a:cubicBezTo>
                  <a:cubicBezTo>
                    <a:pt x="270" y="703"/>
                    <a:pt x="270" y="703"/>
                    <a:pt x="270" y="703"/>
                  </a:cubicBezTo>
                  <a:cubicBezTo>
                    <a:pt x="274" y="708"/>
                    <a:pt x="274" y="708"/>
                    <a:pt x="274" y="708"/>
                  </a:cubicBezTo>
                  <a:cubicBezTo>
                    <a:pt x="281" y="707"/>
                    <a:pt x="281" y="707"/>
                    <a:pt x="281" y="707"/>
                  </a:cubicBezTo>
                  <a:cubicBezTo>
                    <a:pt x="283" y="702"/>
                    <a:pt x="283" y="702"/>
                    <a:pt x="283" y="702"/>
                  </a:cubicBezTo>
                  <a:cubicBezTo>
                    <a:pt x="285" y="708"/>
                    <a:pt x="285" y="708"/>
                    <a:pt x="285" y="708"/>
                  </a:cubicBezTo>
                  <a:cubicBezTo>
                    <a:pt x="290" y="703"/>
                    <a:pt x="290" y="703"/>
                    <a:pt x="290" y="703"/>
                  </a:cubicBezTo>
                  <a:cubicBezTo>
                    <a:pt x="290" y="703"/>
                    <a:pt x="293" y="708"/>
                    <a:pt x="296" y="707"/>
                  </a:cubicBezTo>
                  <a:cubicBezTo>
                    <a:pt x="299" y="706"/>
                    <a:pt x="298" y="699"/>
                    <a:pt x="298" y="699"/>
                  </a:cubicBezTo>
                  <a:cubicBezTo>
                    <a:pt x="304" y="696"/>
                    <a:pt x="304" y="696"/>
                    <a:pt x="304" y="696"/>
                  </a:cubicBezTo>
                  <a:cubicBezTo>
                    <a:pt x="304" y="696"/>
                    <a:pt x="301" y="687"/>
                    <a:pt x="304" y="685"/>
                  </a:cubicBezTo>
                  <a:cubicBezTo>
                    <a:pt x="307" y="683"/>
                    <a:pt x="309" y="688"/>
                    <a:pt x="309" y="688"/>
                  </a:cubicBezTo>
                  <a:cubicBezTo>
                    <a:pt x="318" y="683"/>
                    <a:pt x="318" y="683"/>
                    <a:pt x="318" y="683"/>
                  </a:cubicBezTo>
                  <a:cubicBezTo>
                    <a:pt x="318" y="683"/>
                    <a:pt x="318" y="677"/>
                    <a:pt x="322" y="677"/>
                  </a:cubicBezTo>
                  <a:cubicBezTo>
                    <a:pt x="326" y="677"/>
                    <a:pt x="326" y="679"/>
                    <a:pt x="326" y="679"/>
                  </a:cubicBezTo>
                  <a:cubicBezTo>
                    <a:pt x="332" y="678"/>
                    <a:pt x="332" y="678"/>
                    <a:pt x="332" y="678"/>
                  </a:cubicBezTo>
                  <a:cubicBezTo>
                    <a:pt x="332" y="678"/>
                    <a:pt x="333" y="684"/>
                    <a:pt x="337" y="685"/>
                  </a:cubicBezTo>
                  <a:cubicBezTo>
                    <a:pt x="340" y="685"/>
                    <a:pt x="345" y="682"/>
                    <a:pt x="345" y="685"/>
                  </a:cubicBezTo>
                  <a:cubicBezTo>
                    <a:pt x="345" y="689"/>
                    <a:pt x="337" y="691"/>
                    <a:pt x="337" y="691"/>
                  </a:cubicBezTo>
                  <a:cubicBezTo>
                    <a:pt x="338" y="696"/>
                    <a:pt x="338" y="696"/>
                    <a:pt x="338" y="696"/>
                  </a:cubicBezTo>
                  <a:cubicBezTo>
                    <a:pt x="341" y="694"/>
                    <a:pt x="341" y="694"/>
                    <a:pt x="341" y="694"/>
                  </a:cubicBezTo>
                  <a:cubicBezTo>
                    <a:pt x="342" y="701"/>
                    <a:pt x="342" y="701"/>
                    <a:pt x="342" y="701"/>
                  </a:cubicBezTo>
                  <a:cubicBezTo>
                    <a:pt x="352" y="703"/>
                    <a:pt x="352" y="703"/>
                    <a:pt x="352" y="703"/>
                  </a:cubicBezTo>
                  <a:cubicBezTo>
                    <a:pt x="352" y="706"/>
                    <a:pt x="352" y="706"/>
                    <a:pt x="352" y="706"/>
                  </a:cubicBezTo>
                  <a:cubicBezTo>
                    <a:pt x="346" y="706"/>
                    <a:pt x="346" y="706"/>
                    <a:pt x="346" y="706"/>
                  </a:cubicBezTo>
                  <a:cubicBezTo>
                    <a:pt x="348" y="713"/>
                    <a:pt x="348" y="713"/>
                    <a:pt x="348" y="713"/>
                  </a:cubicBezTo>
                  <a:cubicBezTo>
                    <a:pt x="357" y="709"/>
                    <a:pt x="357" y="709"/>
                    <a:pt x="357" y="709"/>
                  </a:cubicBezTo>
                  <a:cubicBezTo>
                    <a:pt x="357" y="709"/>
                    <a:pt x="357" y="716"/>
                    <a:pt x="359" y="718"/>
                  </a:cubicBezTo>
                  <a:cubicBezTo>
                    <a:pt x="361" y="720"/>
                    <a:pt x="364" y="725"/>
                    <a:pt x="363" y="732"/>
                  </a:cubicBezTo>
                  <a:cubicBezTo>
                    <a:pt x="363" y="738"/>
                    <a:pt x="361" y="741"/>
                    <a:pt x="361" y="748"/>
                  </a:cubicBezTo>
                  <a:cubicBezTo>
                    <a:pt x="361" y="753"/>
                    <a:pt x="367" y="760"/>
                    <a:pt x="367" y="760"/>
                  </a:cubicBezTo>
                  <a:cubicBezTo>
                    <a:pt x="391" y="756"/>
                    <a:pt x="391" y="756"/>
                    <a:pt x="391" y="756"/>
                  </a:cubicBezTo>
                  <a:cubicBezTo>
                    <a:pt x="391" y="756"/>
                    <a:pt x="388" y="767"/>
                    <a:pt x="381" y="768"/>
                  </a:cubicBezTo>
                  <a:cubicBezTo>
                    <a:pt x="374" y="770"/>
                    <a:pt x="366" y="769"/>
                    <a:pt x="362" y="772"/>
                  </a:cubicBezTo>
                  <a:cubicBezTo>
                    <a:pt x="358" y="776"/>
                    <a:pt x="350" y="784"/>
                    <a:pt x="346" y="786"/>
                  </a:cubicBezTo>
                  <a:cubicBezTo>
                    <a:pt x="342" y="788"/>
                    <a:pt x="331" y="789"/>
                    <a:pt x="331" y="789"/>
                  </a:cubicBezTo>
                  <a:cubicBezTo>
                    <a:pt x="330" y="799"/>
                    <a:pt x="330" y="799"/>
                    <a:pt x="330" y="799"/>
                  </a:cubicBezTo>
                  <a:cubicBezTo>
                    <a:pt x="323" y="801"/>
                    <a:pt x="323" y="801"/>
                    <a:pt x="323" y="801"/>
                  </a:cubicBezTo>
                  <a:cubicBezTo>
                    <a:pt x="323" y="801"/>
                    <a:pt x="321" y="810"/>
                    <a:pt x="321" y="814"/>
                  </a:cubicBezTo>
                  <a:cubicBezTo>
                    <a:pt x="321" y="818"/>
                    <a:pt x="326" y="823"/>
                    <a:pt x="326" y="823"/>
                  </a:cubicBezTo>
                  <a:cubicBezTo>
                    <a:pt x="326" y="823"/>
                    <a:pt x="323" y="823"/>
                    <a:pt x="321" y="825"/>
                  </a:cubicBezTo>
                  <a:cubicBezTo>
                    <a:pt x="318" y="827"/>
                    <a:pt x="317" y="831"/>
                    <a:pt x="317" y="831"/>
                  </a:cubicBezTo>
                  <a:cubicBezTo>
                    <a:pt x="313" y="834"/>
                    <a:pt x="313" y="834"/>
                    <a:pt x="313" y="834"/>
                  </a:cubicBezTo>
                  <a:cubicBezTo>
                    <a:pt x="314" y="838"/>
                    <a:pt x="314" y="838"/>
                    <a:pt x="314" y="838"/>
                  </a:cubicBezTo>
                  <a:cubicBezTo>
                    <a:pt x="322" y="836"/>
                    <a:pt x="322" y="836"/>
                    <a:pt x="322" y="836"/>
                  </a:cubicBezTo>
                  <a:cubicBezTo>
                    <a:pt x="321" y="842"/>
                    <a:pt x="321" y="842"/>
                    <a:pt x="321" y="842"/>
                  </a:cubicBezTo>
                  <a:cubicBezTo>
                    <a:pt x="327" y="840"/>
                    <a:pt x="327" y="840"/>
                    <a:pt x="327" y="840"/>
                  </a:cubicBezTo>
                  <a:cubicBezTo>
                    <a:pt x="328" y="842"/>
                    <a:pt x="328" y="842"/>
                    <a:pt x="328" y="842"/>
                  </a:cubicBezTo>
                  <a:cubicBezTo>
                    <a:pt x="337" y="842"/>
                    <a:pt x="337" y="842"/>
                    <a:pt x="337" y="842"/>
                  </a:cubicBezTo>
                  <a:cubicBezTo>
                    <a:pt x="337" y="842"/>
                    <a:pt x="339" y="846"/>
                    <a:pt x="342" y="846"/>
                  </a:cubicBezTo>
                  <a:cubicBezTo>
                    <a:pt x="346" y="845"/>
                    <a:pt x="349" y="840"/>
                    <a:pt x="352" y="843"/>
                  </a:cubicBezTo>
                  <a:cubicBezTo>
                    <a:pt x="355" y="847"/>
                    <a:pt x="345" y="850"/>
                    <a:pt x="345" y="850"/>
                  </a:cubicBezTo>
                  <a:cubicBezTo>
                    <a:pt x="345" y="850"/>
                    <a:pt x="344" y="860"/>
                    <a:pt x="340" y="859"/>
                  </a:cubicBezTo>
                  <a:cubicBezTo>
                    <a:pt x="336" y="858"/>
                    <a:pt x="323" y="857"/>
                    <a:pt x="323" y="857"/>
                  </a:cubicBezTo>
                  <a:cubicBezTo>
                    <a:pt x="323" y="857"/>
                    <a:pt x="316" y="863"/>
                    <a:pt x="312" y="864"/>
                  </a:cubicBezTo>
                  <a:cubicBezTo>
                    <a:pt x="309" y="865"/>
                    <a:pt x="297" y="866"/>
                    <a:pt x="301" y="879"/>
                  </a:cubicBezTo>
                  <a:cubicBezTo>
                    <a:pt x="306" y="891"/>
                    <a:pt x="314" y="889"/>
                    <a:pt x="321" y="886"/>
                  </a:cubicBezTo>
                  <a:cubicBezTo>
                    <a:pt x="328" y="883"/>
                    <a:pt x="336" y="879"/>
                    <a:pt x="341" y="886"/>
                  </a:cubicBezTo>
                  <a:cubicBezTo>
                    <a:pt x="346" y="891"/>
                    <a:pt x="363" y="907"/>
                    <a:pt x="367" y="906"/>
                  </a:cubicBezTo>
                  <a:cubicBezTo>
                    <a:pt x="373" y="906"/>
                    <a:pt x="378" y="904"/>
                    <a:pt x="385" y="913"/>
                  </a:cubicBezTo>
                  <a:cubicBezTo>
                    <a:pt x="391" y="922"/>
                    <a:pt x="390" y="931"/>
                    <a:pt x="390" y="931"/>
                  </a:cubicBezTo>
                  <a:cubicBezTo>
                    <a:pt x="393" y="931"/>
                    <a:pt x="393" y="931"/>
                    <a:pt x="393" y="931"/>
                  </a:cubicBezTo>
                  <a:cubicBezTo>
                    <a:pt x="397" y="925"/>
                    <a:pt x="397" y="925"/>
                    <a:pt x="397" y="925"/>
                  </a:cubicBezTo>
                  <a:cubicBezTo>
                    <a:pt x="402" y="925"/>
                    <a:pt x="402" y="925"/>
                    <a:pt x="402" y="925"/>
                  </a:cubicBezTo>
                  <a:cubicBezTo>
                    <a:pt x="402" y="925"/>
                    <a:pt x="402" y="921"/>
                    <a:pt x="406" y="920"/>
                  </a:cubicBezTo>
                  <a:cubicBezTo>
                    <a:pt x="408" y="920"/>
                    <a:pt x="408" y="920"/>
                    <a:pt x="408" y="920"/>
                  </a:cubicBezTo>
                  <a:cubicBezTo>
                    <a:pt x="408" y="320"/>
                    <a:pt x="408" y="320"/>
                    <a:pt x="408" y="320"/>
                  </a:cubicBezTo>
                  <a:cubicBezTo>
                    <a:pt x="399" y="324"/>
                    <a:pt x="387" y="331"/>
                    <a:pt x="379" y="327"/>
                  </a:cubicBezTo>
                  <a:close/>
                </a:path>
              </a:pathLst>
            </a:custGeom>
            <a:solidFill>
              <a:schemeClr val="accent4">
                <a:lumMod val="50000"/>
                <a:lumOff val="5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/>
                <a:ea typeface="ＭＳ Ｐゴシック"/>
                <a:cs typeface="Arial" pitchFamily="34" charset="0"/>
              </a:endParaRPr>
            </a:p>
          </p:txBody>
        </p:sp>
        <p:sp>
          <p:nvSpPr>
            <p:cNvPr id="6220" name="Freeform 211"/>
            <p:cNvSpPr>
              <a:spLocks noEditPoints="1"/>
            </p:cNvSpPr>
            <p:nvPr/>
          </p:nvSpPr>
          <p:spPr bwMode="auto">
            <a:xfrm>
              <a:off x="5312" y="2688"/>
              <a:ext cx="306" cy="328"/>
            </a:xfrm>
            <a:custGeom>
              <a:avLst/>
              <a:gdLst>
                <a:gd name="T0" fmla="*/ 34456 w 228"/>
                <a:gd name="T1" fmla="*/ 79529 h 244"/>
                <a:gd name="T2" fmla="*/ 28423 w 228"/>
                <a:gd name="T3" fmla="*/ 78616 h 244"/>
                <a:gd name="T4" fmla="*/ 23357 w 228"/>
                <a:gd name="T5" fmla="*/ 78616 h 244"/>
                <a:gd name="T6" fmla="*/ 21729 w 228"/>
                <a:gd name="T7" fmla="*/ 80037 h 244"/>
                <a:gd name="T8" fmla="*/ 13512 w 228"/>
                <a:gd name="T9" fmla="*/ 80903 h 244"/>
                <a:gd name="T10" fmla="*/ 19285 w 228"/>
                <a:gd name="T11" fmla="*/ 85186 h 244"/>
                <a:gd name="T12" fmla="*/ 25594 w 228"/>
                <a:gd name="T13" fmla="*/ 88271 h 244"/>
                <a:gd name="T14" fmla="*/ 32958 w 228"/>
                <a:gd name="T15" fmla="*/ 90226 h 244"/>
                <a:gd name="T16" fmla="*/ 36872 w 228"/>
                <a:gd name="T17" fmla="*/ 88271 h 244"/>
                <a:gd name="T18" fmla="*/ 43358 w 228"/>
                <a:gd name="T19" fmla="*/ 87261 h 244"/>
                <a:gd name="T20" fmla="*/ 40106 w 228"/>
                <a:gd name="T21" fmla="*/ 81825 h 244"/>
                <a:gd name="T22" fmla="*/ 80567 w 228"/>
                <a:gd name="T23" fmla="*/ 17161 h 244"/>
                <a:gd name="T24" fmla="*/ 72655 w 228"/>
                <a:gd name="T25" fmla="*/ 13316 h 244"/>
                <a:gd name="T26" fmla="*/ 62064 w 228"/>
                <a:gd name="T27" fmla="*/ 4744 h 244"/>
                <a:gd name="T28" fmla="*/ 50737 w 228"/>
                <a:gd name="T29" fmla="*/ 0 h 244"/>
                <a:gd name="T30" fmla="*/ 47838 w 228"/>
                <a:gd name="T31" fmla="*/ 11523 h 244"/>
                <a:gd name="T32" fmla="*/ 47069 w 228"/>
                <a:gd name="T33" fmla="*/ 17900 h 244"/>
                <a:gd name="T34" fmla="*/ 37464 w 228"/>
                <a:gd name="T35" fmla="*/ 23392 h 244"/>
                <a:gd name="T36" fmla="*/ 30379 w 228"/>
                <a:gd name="T37" fmla="*/ 20413 h 244"/>
                <a:gd name="T38" fmla="*/ 22674 w 228"/>
                <a:gd name="T39" fmla="*/ 16778 h 244"/>
                <a:gd name="T40" fmla="*/ 16505 w 228"/>
                <a:gd name="T41" fmla="*/ 17900 h 244"/>
                <a:gd name="T42" fmla="*/ 15148 w 228"/>
                <a:gd name="T43" fmla="*/ 25732 h 244"/>
                <a:gd name="T44" fmla="*/ 19285 w 228"/>
                <a:gd name="T45" fmla="*/ 27992 h 244"/>
                <a:gd name="T46" fmla="*/ 27453 w 228"/>
                <a:gd name="T47" fmla="*/ 35599 h 244"/>
                <a:gd name="T48" fmla="*/ 18135 w 228"/>
                <a:gd name="T49" fmla="*/ 37779 h 244"/>
                <a:gd name="T50" fmla="*/ 11652 w 228"/>
                <a:gd name="T51" fmla="*/ 35923 h 244"/>
                <a:gd name="T52" fmla="*/ 1 w 228"/>
                <a:gd name="T53" fmla="*/ 44292 h 244"/>
                <a:gd name="T54" fmla="*/ 5590 w 228"/>
                <a:gd name="T55" fmla="*/ 44292 h 244"/>
                <a:gd name="T56" fmla="*/ 6266 w 228"/>
                <a:gd name="T57" fmla="*/ 46627 h 244"/>
                <a:gd name="T58" fmla="*/ 8410 w 228"/>
                <a:gd name="T59" fmla="*/ 47509 h 244"/>
                <a:gd name="T60" fmla="*/ 11287 w 228"/>
                <a:gd name="T61" fmla="*/ 46001 h 244"/>
                <a:gd name="T62" fmla="*/ 15780 w 228"/>
                <a:gd name="T63" fmla="*/ 47509 h 244"/>
                <a:gd name="T64" fmla="*/ 13969 w 228"/>
                <a:gd name="T65" fmla="*/ 55913 h 244"/>
                <a:gd name="T66" fmla="*/ 27473 w 228"/>
                <a:gd name="T67" fmla="*/ 57783 h 244"/>
                <a:gd name="T68" fmla="*/ 24339 w 228"/>
                <a:gd name="T69" fmla="*/ 67119 h 244"/>
                <a:gd name="T70" fmla="*/ 30379 w 228"/>
                <a:gd name="T71" fmla="*/ 68774 h 244"/>
                <a:gd name="T72" fmla="*/ 39140 w 228"/>
                <a:gd name="T73" fmla="*/ 70023 h 244"/>
                <a:gd name="T74" fmla="*/ 44916 w 228"/>
                <a:gd name="T75" fmla="*/ 70023 h 244"/>
                <a:gd name="T76" fmla="*/ 47838 w 228"/>
                <a:gd name="T77" fmla="*/ 73645 h 244"/>
                <a:gd name="T78" fmla="*/ 47069 w 228"/>
                <a:gd name="T79" fmla="*/ 76384 h 244"/>
                <a:gd name="T80" fmla="*/ 51197 w 228"/>
                <a:gd name="T81" fmla="*/ 81154 h 244"/>
                <a:gd name="T82" fmla="*/ 53826 w 228"/>
                <a:gd name="T83" fmla="*/ 80645 h 244"/>
                <a:gd name="T84" fmla="*/ 54311 w 228"/>
                <a:gd name="T85" fmla="*/ 78573 h 244"/>
                <a:gd name="T86" fmla="*/ 56983 w 228"/>
                <a:gd name="T87" fmla="*/ 72742 h 244"/>
                <a:gd name="T88" fmla="*/ 59365 w 228"/>
                <a:gd name="T89" fmla="*/ 63408 h 244"/>
                <a:gd name="T90" fmla="*/ 63172 w 228"/>
                <a:gd name="T91" fmla="*/ 57783 h 244"/>
                <a:gd name="T92" fmla="*/ 69564 w 228"/>
                <a:gd name="T93" fmla="*/ 51542 h 244"/>
                <a:gd name="T94" fmla="*/ 74487 w 228"/>
                <a:gd name="T95" fmla="*/ 59162 h 244"/>
                <a:gd name="T96" fmla="*/ 80035 w 228"/>
                <a:gd name="T97" fmla="*/ 64699 h 244"/>
                <a:gd name="T98" fmla="*/ 78382 w 228"/>
                <a:gd name="T99" fmla="*/ 70961 h 244"/>
                <a:gd name="T100" fmla="*/ 82138 w 228"/>
                <a:gd name="T101" fmla="*/ 17161 h 24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8"/>
                <a:gd name="T154" fmla="*/ 0 h 244"/>
                <a:gd name="T155" fmla="*/ 228 w 228"/>
                <a:gd name="T156" fmla="*/ 244 h 24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8" h="244">
                  <a:moveTo>
                    <a:pt x="108" y="212"/>
                  </a:moveTo>
                  <a:cubicBezTo>
                    <a:pt x="104" y="212"/>
                    <a:pt x="96" y="214"/>
                    <a:pt x="96" y="214"/>
                  </a:cubicBezTo>
                  <a:cubicBezTo>
                    <a:pt x="96" y="214"/>
                    <a:pt x="95" y="201"/>
                    <a:pt x="90" y="201"/>
                  </a:cubicBezTo>
                  <a:cubicBezTo>
                    <a:pt x="85" y="201"/>
                    <a:pt x="79" y="212"/>
                    <a:pt x="79" y="212"/>
                  </a:cubicBezTo>
                  <a:cubicBezTo>
                    <a:pt x="68" y="214"/>
                    <a:pt x="68" y="214"/>
                    <a:pt x="68" y="214"/>
                  </a:cubicBezTo>
                  <a:cubicBezTo>
                    <a:pt x="65" y="212"/>
                    <a:pt x="65" y="212"/>
                    <a:pt x="65" y="212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60" y="216"/>
                    <a:pt x="60" y="216"/>
                    <a:pt x="60" y="216"/>
                  </a:cubicBezTo>
                  <a:cubicBezTo>
                    <a:pt x="60" y="216"/>
                    <a:pt x="56" y="204"/>
                    <a:pt x="50" y="205"/>
                  </a:cubicBezTo>
                  <a:cubicBezTo>
                    <a:pt x="45" y="206"/>
                    <a:pt x="38" y="218"/>
                    <a:pt x="38" y="218"/>
                  </a:cubicBezTo>
                  <a:cubicBezTo>
                    <a:pt x="38" y="218"/>
                    <a:pt x="45" y="219"/>
                    <a:pt x="48" y="220"/>
                  </a:cubicBezTo>
                  <a:cubicBezTo>
                    <a:pt x="50" y="222"/>
                    <a:pt x="51" y="229"/>
                    <a:pt x="54" y="229"/>
                  </a:cubicBezTo>
                  <a:cubicBezTo>
                    <a:pt x="56" y="229"/>
                    <a:pt x="61" y="227"/>
                    <a:pt x="63" y="229"/>
                  </a:cubicBezTo>
                  <a:cubicBezTo>
                    <a:pt x="65" y="230"/>
                    <a:pt x="67" y="238"/>
                    <a:pt x="71" y="238"/>
                  </a:cubicBezTo>
                  <a:cubicBezTo>
                    <a:pt x="76" y="238"/>
                    <a:pt x="79" y="236"/>
                    <a:pt x="81" y="235"/>
                  </a:cubicBezTo>
                  <a:cubicBezTo>
                    <a:pt x="84" y="235"/>
                    <a:pt x="92" y="243"/>
                    <a:pt x="92" y="243"/>
                  </a:cubicBezTo>
                  <a:cubicBezTo>
                    <a:pt x="101" y="244"/>
                    <a:pt x="101" y="244"/>
                    <a:pt x="101" y="244"/>
                  </a:cubicBezTo>
                  <a:cubicBezTo>
                    <a:pt x="103" y="238"/>
                    <a:pt x="103" y="238"/>
                    <a:pt x="103" y="238"/>
                  </a:cubicBezTo>
                  <a:cubicBezTo>
                    <a:pt x="119" y="239"/>
                    <a:pt x="119" y="239"/>
                    <a:pt x="119" y="239"/>
                  </a:cubicBezTo>
                  <a:cubicBezTo>
                    <a:pt x="121" y="235"/>
                    <a:pt x="121" y="235"/>
                    <a:pt x="121" y="235"/>
                  </a:cubicBezTo>
                  <a:cubicBezTo>
                    <a:pt x="131" y="234"/>
                    <a:pt x="131" y="234"/>
                    <a:pt x="131" y="234"/>
                  </a:cubicBezTo>
                  <a:cubicBezTo>
                    <a:pt x="112" y="220"/>
                    <a:pt x="112" y="220"/>
                    <a:pt x="112" y="220"/>
                  </a:cubicBezTo>
                  <a:cubicBezTo>
                    <a:pt x="112" y="220"/>
                    <a:pt x="112" y="213"/>
                    <a:pt x="108" y="212"/>
                  </a:cubicBezTo>
                  <a:close/>
                  <a:moveTo>
                    <a:pt x="224" y="46"/>
                  </a:moveTo>
                  <a:cubicBezTo>
                    <a:pt x="216" y="43"/>
                    <a:pt x="223" y="40"/>
                    <a:pt x="218" y="37"/>
                  </a:cubicBezTo>
                  <a:cubicBezTo>
                    <a:pt x="213" y="33"/>
                    <a:pt x="215" y="45"/>
                    <a:pt x="202" y="36"/>
                  </a:cubicBezTo>
                  <a:cubicBezTo>
                    <a:pt x="190" y="27"/>
                    <a:pt x="179" y="14"/>
                    <a:pt x="179" y="14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3" y="13"/>
                    <a:pt x="163" y="8"/>
                    <a:pt x="158" y="6"/>
                  </a:cubicBezTo>
                  <a:cubicBezTo>
                    <a:pt x="152" y="2"/>
                    <a:pt x="141" y="0"/>
                    <a:pt x="141" y="0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34" y="42"/>
                    <a:pt x="134" y="42"/>
                    <a:pt x="134" y="42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48"/>
                    <a:pt x="136" y="59"/>
                    <a:pt x="125" y="60"/>
                  </a:cubicBezTo>
                  <a:cubicBezTo>
                    <a:pt x="113" y="61"/>
                    <a:pt x="107" y="63"/>
                    <a:pt x="104" y="63"/>
                  </a:cubicBezTo>
                  <a:cubicBezTo>
                    <a:pt x="103" y="63"/>
                    <a:pt x="86" y="52"/>
                    <a:pt x="86" y="52"/>
                  </a:cubicBezTo>
                  <a:cubicBezTo>
                    <a:pt x="84" y="55"/>
                    <a:pt x="84" y="55"/>
                    <a:pt x="84" y="55"/>
                  </a:cubicBezTo>
                  <a:cubicBezTo>
                    <a:pt x="84" y="55"/>
                    <a:pt x="79" y="46"/>
                    <a:pt x="74" y="46"/>
                  </a:cubicBezTo>
                  <a:cubicBezTo>
                    <a:pt x="67" y="46"/>
                    <a:pt x="63" y="45"/>
                    <a:pt x="63" y="45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5" y="49"/>
                    <a:pt x="54" y="47"/>
                    <a:pt x="46" y="48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8" y="58"/>
                    <a:pt x="42" y="61"/>
                    <a:pt x="42" y="69"/>
                  </a:cubicBezTo>
                  <a:cubicBezTo>
                    <a:pt x="43" y="76"/>
                    <a:pt x="55" y="71"/>
                    <a:pt x="55" y="71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4" y="75"/>
                    <a:pt x="64" y="76"/>
                    <a:pt x="76" y="77"/>
                  </a:cubicBezTo>
                  <a:cubicBezTo>
                    <a:pt x="86" y="78"/>
                    <a:pt x="82" y="90"/>
                    <a:pt x="76" y="96"/>
                  </a:cubicBezTo>
                  <a:cubicBezTo>
                    <a:pt x="68" y="103"/>
                    <a:pt x="59" y="94"/>
                    <a:pt x="56" y="94"/>
                  </a:cubicBezTo>
                  <a:cubicBezTo>
                    <a:pt x="53" y="94"/>
                    <a:pt x="54" y="100"/>
                    <a:pt x="51" y="102"/>
                  </a:cubicBezTo>
                  <a:cubicBezTo>
                    <a:pt x="49" y="104"/>
                    <a:pt x="42" y="103"/>
                    <a:pt x="37" y="103"/>
                  </a:cubicBezTo>
                  <a:cubicBezTo>
                    <a:pt x="33" y="103"/>
                    <a:pt x="32" y="97"/>
                    <a:pt x="32" y="97"/>
                  </a:cubicBezTo>
                  <a:cubicBezTo>
                    <a:pt x="32" y="97"/>
                    <a:pt x="23" y="100"/>
                    <a:pt x="11" y="100"/>
                  </a:cubicBezTo>
                  <a:cubicBezTo>
                    <a:pt x="0" y="100"/>
                    <a:pt x="3" y="113"/>
                    <a:pt x="1" y="120"/>
                  </a:cubicBezTo>
                  <a:cubicBezTo>
                    <a:pt x="3" y="120"/>
                    <a:pt x="5" y="121"/>
                    <a:pt x="6" y="121"/>
                  </a:cubicBezTo>
                  <a:cubicBezTo>
                    <a:pt x="9" y="120"/>
                    <a:pt x="15" y="115"/>
                    <a:pt x="16" y="120"/>
                  </a:cubicBezTo>
                  <a:cubicBezTo>
                    <a:pt x="17" y="125"/>
                    <a:pt x="5" y="131"/>
                    <a:pt x="9" y="132"/>
                  </a:cubicBezTo>
                  <a:cubicBezTo>
                    <a:pt x="12" y="132"/>
                    <a:pt x="15" y="125"/>
                    <a:pt x="17" y="126"/>
                  </a:cubicBezTo>
                  <a:cubicBezTo>
                    <a:pt x="19" y="127"/>
                    <a:pt x="16" y="134"/>
                    <a:pt x="19" y="134"/>
                  </a:cubicBezTo>
                  <a:cubicBezTo>
                    <a:pt x="22" y="134"/>
                    <a:pt x="19" y="128"/>
                    <a:pt x="23" y="128"/>
                  </a:cubicBezTo>
                  <a:cubicBezTo>
                    <a:pt x="28" y="127"/>
                    <a:pt x="28" y="124"/>
                    <a:pt x="28" y="124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1" y="128"/>
                    <a:pt x="31" y="128"/>
                    <a:pt x="31" y="128"/>
                  </a:cubicBezTo>
                  <a:cubicBezTo>
                    <a:pt x="31" y="128"/>
                    <a:pt x="42" y="123"/>
                    <a:pt x="44" y="128"/>
                  </a:cubicBezTo>
                  <a:cubicBezTo>
                    <a:pt x="46" y="135"/>
                    <a:pt x="39" y="138"/>
                    <a:pt x="39" y="138"/>
                  </a:cubicBezTo>
                  <a:cubicBezTo>
                    <a:pt x="39" y="150"/>
                    <a:pt x="39" y="150"/>
                    <a:pt x="39" y="150"/>
                  </a:cubicBezTo>
                  <a:cubicBezTo>
                    <a:pt x="39" y="150"/>
                    <a:pt x="49" y="154"/>
                    <a:pt x="58" y="156"/>
                  </a:cubicBezTo>
                  <a:cubicBezTo>
                    <a:pt x="66" y="158"/>
                    <a:pt x="74" y="153"/>
                    <a:pt x="77" y="156"/>
                  </a:cubicBezTo>
                  <a:cubicBezTo>
                    <a:pt x="81" y="158"/>
                    <a:pt x="83" y="168"/>
                    <a:pt x="81" y="171"/>
                  </a:cubicBezTo>
                  <a:cubicBezTo>
                    <a:pt x="79" y="174"/>
                    <a:pt x="65" y="179"/>
                    <a:pt x="68" y="181"/>
                  </a:cubicBezTo>
                  <a:cubicBezTo>
                    <a:pt x="71" y="183"/>
                    <a:pt x="79" y="180"/>
                    <a:pt x="81" y="181"/>
                  </a:cubicBezTo>
                  <a:cubicBezTo>
                    <a:pt x="83" y="182"/>
                    <a:pt x="82" y="185"/>
                    <a:pt x="84" y="185"/>
                  </a:cubicBezTo>
                  <a:cubicBezTo>
                    <a:pt x="86" y="185"/>
                    <a:pt x="92" y="182"/>
                    <a:pt x="95" y="183"/>
                  </a:cubicBezTo>
                  <a:cubicBezTo>
                    <a:pt x="98" y="185"/>
                    <a:pt x="105" y="190"/>
                    <a:pt x="109" y="189"/>
                  </a:cubicBezTo>
                  <a:cubicBezTo>
                    <a:pt x="111" y="188"/>
                    <a:pt x="111" y="184"/>
                    <a:pt x="118" y="184"/>
                  </a:cubicBezTo>
                  <a:cubicBezTo>
                    <a:pt x="126" y="184"/>
                    <a:pt x="127" y="188"/>
                    <a:pt x="125" y="189"/>
                  </a:cubicBezTo>
                  <a:cubicBezTo>
                    <a:pt x="123" y="190"/>
                    <a:pt x="120" y="192"/>
                    <a:pt x="121" y="196"/>
                  </a:cubicBezTo>
                  <a:cubicBezTo>
                    <a:pt x="124" y="198"/>
                    <a:pt x="128" y="197"/>
                    <a:pt x="133" y="198"/>
                  </a:cubicBezTo>
                  <a:cubicBezTo>
                    <a:pt x="138" y="200"/>
                    <a:pt x="142" y="201"/>
                    <a:pt x="138" y="203"/>
                  </a:cubicBezTo>
                  <a:cubicBezTo>
                    <a:pt x="135" y="205"/>
                    <a:pt x="131" y="203"/>
                    <a:pt x="131" y="206"/>
                  </a:cubicBezTo>
                  <a:cubicBezTo>
                    <a:pt x="131" y="209"/>
                    <a:pt x="140" y="207"/>
                    <a:pt x="140" y="211"/>
                  </a:cubicBezTo>
                  <a:cubicBezTo>
                    <a:pt x="141" y="214"/>
                    <a:pt x="142" y="219"/>
                    <a:pt x="142" y="219"/>
                  </a:cubicBezTo>
                  <a:cubicBezTo>
                    <a:pt x="147" y="221"/>
                    <a:pt x="147" y="221"/>
                    <a:pt x="147" y="221"/>
                  </a:cubicBezTo>
                  <a:cubicBezTo>
                    <a:pt x="150" y="217"/>
                    <a:pt x="150" y="217"/>
                    <a:pt x="150" y="217"/>
                  </a:cubicBezTo>
                  <a:cubicBezTo>
                    <a:pt x="146" y="211"/>
                    <a:pt x="146" y="211"/>
                    <a:pt x="146" y="211"/>
                  </a:cubicBezTo>
                  <a:cubicBezTo>
                    <a:pt x="151" y="211"/>
                    <a:pt x="151" y="211"/>
                    <a:pt x="151" y="211"/>
                  </a:cubicBezTo>
                  <a:cubicBezTo>
                    <a:pt x="151" y="211"/>
                    <a:pt x="148" y="203"/>
                    <a:pt x="151" y="201"/>
                  </a:cubicBezTo>
                  <a:cubicBezTo>
                    <a:pt x="154" y="198"/>
                    <a:pt x="158" y="200"/>
                    <a:pt x="158" y="196"/>
                  </a:cubicBezTo>
                  <a:cubicBezTo>
                    <a:pt x="158" y="191"/>
                    <a:pt x="158" y="188"/>
                    <a:pt x="160" y="182"/>
                  </a:cubicBezTo>
                  <a:cubicBezTo>
                    <a:pt x="163" y="175"/>
                    <a:pt x="165" y="171"/>
                    <a:pt x="165" y="171"/>
                  </a:cubicBezTo>
                  <a:cubicBezTo>
                    <a:pt x="165" y="167"/>
                    <a:pt x="165" y="167"/>
                    <a:pt x="165" y="167"/>
                  </a:cubicBezTo>
                  <a:cubicBezTo>
                    <a:pt x="165" y="167"/>
                    <a:pt x="173" y="162"/>
                    <a:pt x="176" y="156"/>
                  </a:cubicBezTo>
                  <a:cubicBezTo>
                    <a:pt x="178" y="150"/>
                    <a:pt x="176" y="146"/>
                    <a:pt x="179" y="142"/>
                  </a:cubicBezTo>
                  <a:cubicBezTo>
                    <a:pt x="183" y="139"/>
                    <a:pt x="190" y="138"/>
                    <a:pt x="194" y="139"/>
                  </a:cubicBezTo>
                  <a:cubicBezTo>
                    <a:pt x="199" y="140"/>
                    <a:pt x="214" y="149"/>
                    <a:pt x="214" y="149"/>
                  </a:cubicBezTo>
                  <a:cubicBezTo>
                    <a:pt x="214" y="149"/>
                    <a:pt x="203" y="152"/>
                    <a:pt x="207" y="159"/>
                  </a:cubicBezTo>
                  <a:cubicBezTo>
                    <a:pt x="210" y="168"/>
                    <a:pt x="223" y="167"/>
                    <a:pt x="223" y="167"/>
                  </a:cubicBezTo>
                  <a:cubicBezTo>
                    <a:pt x="223" y="174"/>
                    <a:pt x="223" y="174"/>
                    <a:pt x="223" y="174"/>
                  </a:cubicBezTo>
                  <a:cubicBezTo>
                    <a:pt x="223" y="174"/>
                    <a:pt x="217" y="178"/>
                    <a:pt x="216" y="181"/>
                  </a:cubicBezTo>
                  <a:cubicBezTo>
                    <a:pt x="215" y="183"/>
                    <a:pt x="216" y="191"/>
                    <a:pt x="218" y="191"/>
                  </a:cubicBezTo>
                  <a:cubicBezTo>
                    <a:pt x="219" y="191"/>
                    <a:pt x="225" y="189"/>
                    <a:pt x="228" y="188"/>
                  </a:cubicBezTo>
                  <a:cubicBezTo>
                    <a:pt x="228" y="46"/>
                    <a:pt x="228" y="46"/>
                    <a:pt x="228" y="46"/>
                  </a:cubicBezTo>
                  <a:lnTo>
                    <a:pt x="224" y="46"/>
                  </a:ln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568532" name="Freeform 212"/>
            <p:cNvSpPr>
              <a:spLocks/>
            </p:cNvSpPr>
            <p:nvPr/>
          </p:nvSpPr>
          <p:spPr bwMode="auto">
            <a:xfrm>
              <a:off x="5332" y="2873"/>
              <a:ext cx="286" cy="392"/>
            </a:xfrm>
            <a:custGeom>
              <a:avLst/>
              <a:gdLst/>
              <a:ahLst/>
              <a:cxnLst>
                <a:cxn ang="0">
                  <a:pos x="213" y="50"/>
                </a:cxn>
                <a:cxn ang="0">
                  <a:pos x="203" y="53"/>
                </a:cxn>
                <a:cxn ang="0">
                  <a:pos x="201" y="43"/>
                </a:cxn>
                <a:cxn ang="0">
                  <a:pos x="208" y="36"/>
                </a:cxn>
                <a:cxn ang="0">
                  <a:pos x="208" y="29"/>
                </a:cxn>
                <a:cxn ang="0">
                  <a:pos x="192" y="21"/>
                </a:cxn>
                <a:cxn ang="0">
                  <a:pos x="199" y="11"/>
                </a:cxn>
                <a:cxn ang="0">
                  <a:pos x="179" y="1"/>
                </a:cxn>
                <a:cxn ang="0">
                  <a:pos x="164" y="4"/>
                </a:cxn>
                <a:cxn ang="0">
                  <a:pos x="161" y="18"/>
                </a:cxn>
                <a:cxn ang="0">
                  <a:pos x="150" y="29"/>
                </a:cxn>
                <a:cxn ang="0">
                  <a:pos x="150" y="33"/>
                </a:cxn>
                <a:cxn ang="0">
                  <a:pos x="145" y="44"/>
                </a:cxn>
                <a:cxn ang="0">
                  <a:pos x="143" y="58"/>
                </a:cxn>
                <a:cxn ang="0">
                  <a:pos x="136" y="63"/>
                </a:cxn>
                <a:cxn ang="0">
                  <a:pos x="136" y="73"/>
                </a:cxn>
                <a:cxn ang="0">
                  <a:pos x="131" y="73"/>
                </a:cxn>
                <a:cxn ang="0">
                  <a:pos x="135" y="79"/>
                </a:cxn>
                <a:cxn ang="0">
                  <a:pos x="132" y="83"/>
                </a:cxn>
                <a:cxn ang="0">
                  <a:pos x="127" y="88"/>
                </a:cxn>
                <a:cxn ang="0">
                  <a:pos x="121" y="89"/>
                </a:cxn>
                <a:cxn ang="0">
                  <a:pos x="116" y="96"/>
                </a:cxn>
                <a:cxn ang="0">
                  <a:pos x="106" y="97"/>
                </a:cxn>
                <a:cxn ang="0">
                  <a:pos x="104" y="101"/>
                </a:cxn>
                <a:cxn ang="0">
                  <a:pos x="88" y="100"/>
                </a:cxn>
                <a:cxn ang="0">
                  <a:pos x="86" y="106"/>
                </a:cxn>
                <a:cxn ang="0">
                  <a:pos x="77" y="105"/>
                </a:cxn>
                <a:cxn ang="0">
                  <a:pos x="66" y="97"/>
                </a:cxn>
                <a:cxn ang="0">
                  <a:pos x="56" y="100"/>
                </a:cxn>
                <a:cxn ang="0">
                  <a:pos x="48" y="91"/>
                </a:cxn>
                <a:cxn ang="0">
                  <a:pos x="39" y="91"/>
                </a:cxn>
                <a:cxn ang="0">
                  <a:pos x="33" y="82"/>
                </a:cxn>
                <a:cxn ang="0">
                  <a:pos x="23" y="80"/>
                </a:cxn>
                <a:cxn ang="0">
                  <a:pos x="11" y="87"/>
                </a:cxn>
                <a:cxn ang="0">
                  <a:pos x="15" y="107"/>
                </a:cxn>
                <a:cxn ang="0">
                  <a:pos x="0" y="116"/>
                </a:cxn>
                <a:cxn ang="0">
                  <a:pos x="19" y="140"/>
                </a:cxn>
                <a:cxn ang="0">
                  <a:pos x="27" y="140"/>
                </a:cxn>
                <a:cxn ang="0">
                  <a:pos x="31" y="150"/>
                </a:cxn>
                <a:cxn ang="0">
                  <a:pos x="40" y="158"/>
                </a:cxn>
                <a:cxn ang="0">
                  <a:pos x="44" y="171"/>
                </a:cxn>
                <a:cxn ang="0">
                  <a:pos x="52" y="167"/>
                </a:cxn>
                <a:cxn ang="0">
                  <a:pos x="54" y="198"/>
                </a:cxn>
                <a:cxn ang="0">
                  <a:pos x="77" y="203"/>
                </a:cxn>
                <a:cxn ang="0">
                  <a:pos x="85" y="221"/>
                </a:cxn>
                <a:cxn ang="0">
                  <a:pos x="100" y="222"/>
                </a:cxn>
                <a:cxn ang="0">
                  <a:pos x="101" y="234"/>
                </a:cxn>
                <a:cxn ang="0">
                  <a:pos x="104" y="239"/>
                </a:cxn>
                <a:cxn ang="0">
                  <a:pos x="115" y="240"/>
                </a:cxn>
                <a:cxn ang="0">
                  <a:pos x="112" y="250"/>
                </a:cxn>
                <a:cxn ang="0">
                  <a:pos x="114" y="253"/>
                </a:cxn>
                <a:cxn ang="0">
                  <a:pos x="128" y="252"/>
                </a:cxn>
                <a:cxn ang="0">
                  <a:pos x="135" y="267"/>
                </a:cxn>
                <a:cxn ang="0">
                  <a:pos x="146" y="263"/>
                </a:cxn>
                <a:cxn ang="0">
                  <a:pos x="154" y="276"/>
                </a:cxn>
                <a:cxn ang="0">
                  <a:pos x="165" y="281"/>
                </a:cxn>
                <a:cxn ang="0">
                  <a:pos x="165" y="292"/>
                </a:cxn>
                <a:cxn ang="0">
                  <a:pos x="177" y="282"/>
                </a:cxn>
                <a:cxn ang="0">
                  <a:pos x="193" y="287"/>
                </a:cxn>
                <a:cxn ang="0">
                  <a:pos x="207" y="274"/>
                </a:cxn>
                <a:cxn ang="0">
                  <a:pos x="213" y="279"/>
                </a:cxn>
                <a:cxn ang="0">
                  <a:pos x="213" y="278"/>
                </a:cxn>
                <a:cxn ang="0">
                  <a:pos x="213" y="50"/>
                </a:cxn>
              </a:cxnLst>
              <a:rect l="0" t="0" r="r" b="b"/>
              <a:pathLst>
                <a:path w="213" h="292">
                  <a:moveTo>
                    <a:pt x="213" y="50"/>
                  </a:moveTo>
                  <a:cubicBezTo>
                    <a:pt x="210" y="51"/>
                    <a:pt x="204" y="53"/>
                    <a:pt x="203" y="53"/>
                  </a:cubicBezTo>
                  <a:cubicBezTo>
                    <a:pt x="201" y="53"/>
                    <a:pt x="200" y="45"/>
                    <a:pt x="201" y="43"/>
                  </a:cubicBezTo>
                  <a:cubicBezTo>
                    <a:pt x="202" y="40"/>
                    <a:pt x="208" y="36"/>
                    <a:pt x="208" y="36"/>
                  </a:cubicBezTo>
                  <a:cubicBezTo>
                    <a:pt x="208" y="29"/>
                    <a:pt x="208" y="29"/>
                    <a:pt x="208" y="29"/>
                  </a:cubicBezTo>
                  <a:cubicBezTo>
                    <a:pt x="208" y="29"/>
                    <a:pt x="195" y="30"/>
                    <a:pt x="192" y="21"/>
                  </a:cubicBezTo>
                  <a:cubicBezTo>
                    <a:pt x="188" y="14"/>
                    <a:pt x="199" y="11"/>
                    <a:pt x="199" y="11"/>
                  </a:cubicBezTo>
                  <a:cubicBezTo>
                    <a:pt x="199" y="11"/>
                    <a:pt x="184" y="2"/>
                    <a:pt x="179" y="1"/>
                  </a:cubicBezTo>
                  <a:cubicBezTo>
                    <a:pt x="175" y="0"/>
                    <a:pt x="168" y="1"/>
                    <a:pt x="164" y="4"/>
                  </a:cubicBezTo>
                  <a:cubicBezTo>
                    <a:pt x="161" y="8"/>
                    <a:pt x="163" y="12"/>
                    <a:pt x="161" y="18"/>
                  </a:cubicBezTo>
                  <a:cubicBezTo>
                    <a:pt x="158" y="24"/>
                    <a:pt x="150" y="29"/>
                    <a:pt x="150" y="29"/>
                  </a:cubicBezTo>
                  <a:cubicBezTo>
                    <a:pt x="150" y="33"/>
                    <a:pt x="150" y="33"/>
                    <a:pt x="150" y="33"/>
                  </a:cubicBezTo>
                  <a:cubicBezTo>
                    <a:pt x="150" y="33"/>
                    <a:pt x="148" y="37"/>
                    <a:pt x="145" y="44"/>
                  </a:cubicBezTo>
                  <a:cubicBezTo>
                    <a:pt x="143" y="50"/>
                    <a:pt x="143" y="53"/>
                    <a:pt x="143" y="58"/>
                  </a:cubicBezTo>
                  <a:cubicBezTo>
                    <a:pt x="143" y="62"/>
                    <a:pt x="139" y="60"/>
                    <a:pt x="136" y="63"/>
                  </a:cubicBezTo>
                  <a:cubicBezTo>
                    <a:pt x="133" y="65"/>
                    <a:pt x="136" y="73"/>
                    <a:pt x="136" y="73"/>
                  </a:cubicBezTo>
                  <a:cubicBezTo>
                    <a:pt x="131" y="73"/>
                    <a:pt x="131" y="73"/>
                    <a:pt x="131" y="73"/>
                  </a:cubicBezTo>
                  <a:cubicBezTo>
                    <a:pt x="135" y="79"/>
                    <a:pt x="135" y="79"/>
                    <a:pt x="135" y="79"/>
                  </a:cubicBezTo>
                  <a:cubicBezTo>
                    <a:pt x="132" y="83"/>
                    <a:pt x="132" y="83"/>
                    <a:pt x="132" y="83"/>
                  </a:cubicBezTo>
                  <a:cubicBezTo>
                    <a:pt x="127" y="88"/>
                    <a:pt x="127" y="88"/>
                    <a:pt x="127" y="88"/>
                  </a:cubicBezTo>
                  <a:cubicBezTo>
                    <a:pt x="121" y="89"/>
                    <a:pt x="121" y="89"/>
                    <a:pt x="121" y="89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06" y="97"/>
                    <a:pt x="106" y="97"/>
                    <a:pt x="106" y="97"/>
                  </a:cubicBezTo>
                  <a:cubicBezTo>
                    <a:pt x="104" y="101"/>
                    <a:pt x="104" y="101"/>
                    <a:pt x="104" y="101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6" y="106"/>
                    <a:pt x="86" y="106"/>
                    <a:pt x="86" y="106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5"/>
                    <a:pt x="69" y="97"/>
                    <a:pt x="66" y="97"/>
                  </a:cubicBezTo>
                  <a:cubicBezTo>
                    <a:pt x="64" y="98"/>
                    <a:pt x="61" y="100"/>
                    <a:pt x="56" y="100"/>
                  </a:cubicBezTo>
                  <a:cubicBezTo>
                    <a:pt x="52" y="100"/>
                    <a:pt x="50" y="92"/>
                    <a:pt x="48" y="91"/>
                  </a:cubicBezTo>
                  <a:cubicBezTo>
                    <a:pt x="46" y="89"/>
                    <a:pt x="41" y="91"/>
                    <a:pt x="39" y="91"/>
                  </a:cubicBezTo>
                  <a:cubicBezTo>
                    <a:pt x="36" y="91"/>
                    <a:pt x="35" y="84"/>
                    <a:pt x="33" y="82"/>
                  </a:cubicBezTo>
                  <a:cubicBezTo>
                    <a:pt x="30" y="81"/>
                    <a:pt x="23" y="80"/>
                    <a:pt x="23" y="80"/>
                  </a:cubicBezTo>
                  <a:cubicBezTo>
                    <a:pt x="21" y="80"/>
                    <a:pt x="8" y="80"/>
                    <a:pt x="11" y="87"/>
                  </a:cubicBezTo>
                  <a:cubicBezTo>
                    <a:pt x="13" y="94"/>
                    <a:pt x="19" y="104"/>
                    <a:pt x="15" y="107"/>
                  </a:cubicBezTo>
                  <a:cubicBezTo>
                    <a:pt x="10" y="110"/>
                    <a:pt x="0" y="112"/>
                    <a:pt x="0" y="116"/>
                  </a:cubicBezTo>
                  <a:cubicBezTo>
                    <a:pt x="1" y="120"/>
                    <a:pt x="19" y="140"/>
                    <a:pt x="19" y="140"/>
                  </a:cubicBezTo>
                  <a:cubicBezTo>
                    <a:pt x="27" y="140"/>
                    <a:pt x="27" y="140"/>
                    <a:pt x="27" y="140"/>
                  </a:cubicBezTo>
                  <a:cubicBezTo>
                    <a:pt x="31" y="150"/>
                    <a:pt x="31" y="150"/>
                    <a:pt x="31" y="150"/>
                  </a:cubicBezTo>
                  <a:cubicBezTo>
                    <a:pt x="31" y="150"/>
                    <a:pt x="36" y="153"/>
                    <a:pt x="40" y="158"/>
                  </a:cubicBezTo>
                  <a:cubicBezTo>
                    <a:pt x="45" y="162"/>
                    <a:pt x="44" y="171"/>
                    <a:pt x="44" y="171"/>
                  </a:cubicBezTo>
                  <a:cubicBezTo>
                    <a:pt x="52" y="167"/>
                    <a:pt x="52" y="167"/>
                    <a:pt x="52" y="167"/>
                  </a:cubicBezTo>
                  <a:cubicBezTo>
                    <a:pt x="54" y="198"/>
                    <a:pt x="54" y="198"/>
                    <a:pt x="54" y="198"/>
                  </a:cubicBezTo>
                  <a:cubicBezTo>
                    <a:pt x="54" y="198"/>
                    <a:pt x="69" y="194"/>
                    <a:pt x="77" y="203"/>
                  </a:cubicBezTo>
                  <a:cubicBezTo>
                    <a:pt x="84" y="210"/>
                    <a:pt x="78" y="221"/>
                    <a:pt x="85" y="221"/>
                  </a:cubicBezTo>
                  <a:cubicBezTo>
                    <a:pt x="94" y="221"/>
                    <a:pt x="96" y="218"/>
                    <a:pt x="100" y="222"/>
                  </a:cubicBezTo>
                  <a:cubicBezTo>
                    <a:pt x="103" y="225"/>
                    <a:pt x="101" y="234"/>
                    <a:pt x="101" y="234"/>
                  </a:cubicBezTo>
                  <a:cubicBezTo>
                    <a:pt x="104" y="239"/>
                    <a:pt x="104" y="239"/>
                    <a:pt x="104" y="239"/>
                  </a:cubicBezTo>
                  <a:cubicBezTo>
                    <a:pt x="104" y="239"/>
                    <a:pt x="114" y="236"/>
                    <a:pt x="115" y="240"/>
                  </a:cubicBezTo>
                  <a:cubicBezTo>
                    <a:pt x="115" y="246"/>
                    <a:pt x="112" y="250"/>
                    <a:pt x="112" y="250"/>
                  </a:cubicBezTo>
                  <a:cubicBezTo>
                    <a:pt x="114" y="253"/>
                    <a:pt x="114" y="253"/>
                    <a:pt x="114" y="253"/>
                  </a:cubicBezTo>
                  <a:cubicBezTo>
                    <a:pt x="114" y="253"/>
                    <a:pt x="123" y="250"/>
                    <a:pt x="128" y="252"/>
                  </a:cubicBezTo>
                  <a:cubicBezTo>
                    <a:pt x="131" y="254"/>
                    <a:pt x="128" y="266"/>
                    <a:pt x="135" y="267"/>
                  </a:cubicBezTo>
                  <a:cubicBezTo>
                    <a:pt x="143" y="268"/>
                    <a:pt x="146" y="263"/>
                    <a:pt x="146" y="263"/>
                  </a:cubicBezTo>
                  <a:cubicBezTo>
                    <a:pt x="146" y="263"/>
                    <a:pt x="151" y="271"/>
                    <a:pt x="154" y="276"/>
                  </a:cubicBezTo>
                  <a:cubicBezTo>
                    <a:pt x="159" y="280"/>
                    <a:pt x="165" y="281"/>
                    <a:pt x="165" y="281"/>
                  </a:cubicBezTo>
                  <a:cubicBezTo>
                    <a:pt x="165" y="292"/>
                    <a:pt x="165" y="292"/>
                    <a:pt x="165" y="292"/>
                  </a:cubicBezTo>
                  <a:cubicBezTo>
                    <a:pt x="165" y="292"/>
                    <a:pt x="172" y="281"/>
                    <a:pt x="177" y="282"/>
                  </a:cubicBezTo>
                  <a:cubicBezTo>
                    <a:pt x="182" y="283"/>
                    <a:pt x="187" y="289"/>
                    <a:pt x="193" y="287"/>
                  </a:cubicBezTo>
                  <a:cubicBezTo>
                    <a:pt x="198" y="284"/>
                    <a:pt x="207" y="274"/>
                    <a:pt x="207" y="274"/>
                  </a:cubicBezTo>
                  <a:cubicBezTo>
                    <a:pt x="213" y="279"/>
                    <a:pt x="213" y="279"/>
                    <a:pt x="213" y="279"/>
                  </a:cubicBezTo>
                  <a:cubicBezTo>
                    <a:pt x="213" y="278"/>
                    <a:pt x="213" y="278"/>
                    <a:pt x="213" y="278"/>
                  </a:cubicBezTo>
                  <a:lnTo>
                    <a:pt x="213" y="50"/>
                  </a:lnTo>
                  <a:close/>
                </a:path>
              </a:pathLst>
            </a:custGeom>
            <a:solidFill>
              <a:schemeClr val="accent4">
                <a:lumMod val="50000"/>
                <a:lumOff val="5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/>
                <a:ea typeface="ＭＳ Ｐゴシック"/>
                <a:cs typeface="Arial" pitchFamily="34" charset="0"/>
              </a:endParaRPr>
            </a:p>
          </p:txBody>
        </p:sp>
        <p:sp>
          <p:nvSpPr>
            <p:cNvPr id="568533" name="Freeform 213"/>
            <p:cNvSpPr>
              <a:spLocks/>
            </p:cNvSpPr>
            <p:nvPr/>
          </p:nvSpPr>
          <p:spPr bwMode="auto">
            <a:xfrm>
              <a:off x="5199" y="3185"/>
              <a:ext cx="419" cy="610"/>
            </a:xfrm>
            <a:custGeom>
              <a:avLst/>
              <a:gdLst/>
              <a:ahLst/>
              <a:cxnLst>
                <a:cxn ang="0">
                  <a:pos x="312" y="46"/>
                </a:cxn>
                <a:cxn ang="0">
                  <a:pos x="312" y="47"/>
                </a:cxn>
                <a:cxn ang="0">
                  <a:pos x="306" y="42"/>
                </a:cxn>
                <a:cxn ang="0">
                  <a:pos x="292" y="55"/>
                </a:cxn>
                <a:cxn ang="0">
                  <a:pos x="276" y="50"/>
                </a:cxn>
                <a:cxn ang="0">
                  <a:pos x="264" y="60"/>
                </a:cxn>
                <a:cxn ang="0">
                  <a:pos x="264" y="49"/>
                </a:cxn>
                <a:cxn ang="0">
                  <a:pos x="253" y="44"/>
                </a:cxn>
                <a:cxn ang="0">
                  <a:pos x="245" y="31"/>
                </a:cxn>
                <a:cxn ang="0">
                  <a:pos x="234" y="35"/>
                </a:cxn>
                <a:cxn ang="0">
                  <a:pos x="227" y="20"/>
                </a:cxn>
                <a:cxn ang="0">
                  <a:pos x="213" y="21"/>
                </a:cxn>
                <a:cxn ang="0">
                  <a:pos x="211" y="18"/>
                </a:cxn>
                <a:cxn ang="0">
                  <a:pos x="214" y="8"/>
                </a:cxn>
                <a:cxn ang="0">
                  <a:pos x="203" y="7"/>
                </a:cxn>
                <a:cxn ang="0">
                  <a:pos x="200" y="2"/>
                </a:cxn>
                <a:cxn ang="0">
                  <a:pos x="191" y="3"/>
                </a:cxn>
                <a:cxn ang="0">
                  <a:pos x="182" y="22"/>
                </a:cxn>
                <a:cxn ang="0">
                  <a:pos x="175" y="20"/>
                </a:cxn>
                <a:cxn ang="0">
                  <a:pos x="168" y="5"/>
                </a:cxn>
                <a:cxn ang="0">
                  <a:pos x="155" y="18"/>
                </a:cxn>
                <a:cxn ang="0">
                  <a:pos x="126" y="22"/>
                </a:cxn>
                <a:cxn ang="0">
                  <a:pos x="126" y="26"/>
                </a:cxn>
                <a:cxn ang="0">
                  <a:pos x="113" y="26"/>
                </a:cxn>
                <a:cxn ang="0">
                  <a:pos x="110" y="33"/>
                </a:cxn>
                <a:cxn ang="0">
                  <a:pos x="90" y="33"/>
                </a:cxn>
                <a:cxn ang="0">
                  <a:pos x="96" y="50"/>
                </a:cxn>
                <a:cxn ang="0">
                  <a:pos x="84" y="56"/>
                </a:cxn>
                <a:cxn ang="0">
                  <a:pos x="85" y="69"/>
                </a:cxn>
                <a:cxn ang="0">
                  <a:pos x="79" y="77"/>
                </a:cxn>
                <a:cxn ang="0">
                  <a:pos x="70" y="101"/>
                </a:cxn>
                <a:cxn ang="0">
                  <a:pos x="51" y="117"/>
                </a:cxn>
                <a:cxn ang="0">
                  <a:pos x="57" y="147"/>
                </a:cxn>
                <a:cxn ang="0">
                  <a:pos x="72" y="164"/>
                </a:cxn>
                <a:cxn ang="0">
                  <a:pos x="77" y="200"/>
                </a:cxn>
                <a:cxn ang="0">
                  <a:pos x="90" y="226"/>
                </a:cxn>
                <a:cxn ang="0">
                  <a:pos x="91" y="239"/>
                </a:cxn>
                <a:cxn ang="0">
                  <a:pos x="88" y="240"/>
                </a:cxn>
                <a:cxn ang="0">
                  <a:pos x="89" y="256"/>
                </a:cxn>
                <a:cxn ang="0">
                  <a:pos x="87" y="257"/>
                </a:cxn>
                <a:cxn ang="0">
                  <a:pos x="0" y="371"/>
                </a:cxn>
                <a:cxn ang="0">
                  <a:pos x="57" y="432"/>
                </a:cxn>
                <a:cxn ang="0">
                  <a:pos x="101" y="425"/>
                </a:cxn>
                <a:cxn ang="0">
                  <a:pos x="203" y="436"/>
                </a:cxn>
                <a:cxn ang="0">
                  <a:pos x="298" y="438"/>
                </a:cxn>
                <a:cxn ang="0">
                  <a:pos x="312" y="455"/>
                </a:cxn>
                <a:cxn ang="0">
                  <a:pos x="312" y="46"/>
                </a:cxn>
              </a:cxnLst>
              <a:rect l="0" t="0" r="r" b="b"/>
              <a:pathLst>
                <a:path w="312" h="455">
                  <a:moveTo>
                    <a:pt x="312" y="46"/>
                  </a:moveTo>
                  <a:cubicBezTo>
                    <a:pt x="312" y="47"/>
                    <a:pt x="312" y="47"/>
                    <a:pt x="312" y="47"/>
                  </a:cubicBezTo>
                  <a:cubicBezTo>
                    <a:pt x="306" y="42"/>
                    <a:pt x="306" y="42"/>
                    <a:pt x="306" y="42"/>
                  </a:cubicBezTo>
                  <a:cubicBezTo>
                    <a:pt x="306" y="42"/>
                    <a:pt x="297" y="52"/>
                    <a:pt x="292" y="55"/>
                  </a:cubicBezTo>
                  <a:cubicBezTo>
                    <a:pt x="286" y="57"/>
                    <a:pt x="281" y="51"/>
                    <a:pt x="276" y="50"/>
                  </a:cubicBezTo>
                  <a:cubicBezTo>
                    <a:pt x="271" y="49"/>
                    <a:pt x="264" y="60"/>
                    <a:pt x="264" y="60"/>
                  </a:cubicBezTo>
                  <a:cubicBezTo>
                    <a:pt x="264" y="49"/>
                    <a:pt x="264" y="49"/>
                    <a:pt x="264" y="49"/>
                  </a:cubicBezTo>
                  <a:cubicBezTo>
                    <a:pt x="264" y="49"/>
                    <a:pt x="258" y="48"/>
                    <a:pt x="253" y="44"/>
                  </a:cubicBezTo>
                  <a:cubicBezTo>
                    <a:pt x="250" y="39"/>
                    <a:pt x="245" y="31"/>
                    <a:pt x="245" y="31"/>
                  </a:cubicBezTo>
                  <a:cubicBezTo>
                    <a:pt x="245" y="31"/>
                    <a:pt x="242" y="36"/>
                    <a:pt x="234" y="35"/>
                  </a:cubicBezTo>
                  <a:cubicBezTo>
                    <a:pt x="227" y="34"/>
                    <a:pt x="230" y="22"/>
                    <a:pt x="227" y="20"/>
                  </a:cubicBezTo>
                  <a:cubicBezTo>
                    <a:pt x="222" y="18"/>
                    <a:pt x="213" y="21"/>
                    <a:pt x="213" y="21"/>
                  </a:cubicBezTo>
                  <a:cubicBezTo>
                    <a:pt x="211" y="18"/>
                    <a:pt x="211" y="18"/>
                    <a:pt x="211" y="18"/>
                  </a:cubicBezTo>
                  <a:cubicBezTo>
                    <a:pt x="211" y="18"/>
                    <a:pt x="214" y="14"/>
                    <a:pt x="214" y="8"/>
                  </a:cubicBezTo>
                  <a:cubicBezTo>
                    <a:pt x="213" y="4"/>
                    <a:pt x="203" y="7"/>
                    <a:pt x="203" y="7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200" y="2"/>
                    <a:pt x="193" y="0"/>
                    <a:pt x="191" y="3"/>
                  </a:cubicBezTo>
                  <a:cubicBezTo>
                    <a:pt x="188" y="7"/>
                    <a:pt x="182" y="22"/>
                    <a:pt x="182" y="22"/>
                  </a:cubicBezTo>
                  <a:cubicBezTo>
                    <a:pt x="175" y="20"/>
                    <a:pt x="175" y="20"/>
                    <a:pt x="175" y="20"/>
                  </a:cubicBezTo>
                  <a:cubicBezTo>
                    <a:pt x="175" y="20"/>
                    <a:pt x="180" y="5"/>
                    <a:pt x="168" y="5"/>
                  </a:cubicBezTo>
                  <a:cubicBezTo>
                    <a:pt x="156" y="5"/>
                    <a:pt x="155" y="18"/>
                    <a:pt x="155" y="18"/>
                  </a:cubicBezTo>
                  <a:cubicBezTo>
                    <a:pt x="126" y="22"/>
                    <a:pt x="126" y="22"/>
                    <a:pt x="126" y="22"/>
                  </a:cubicBezTo>
                  <a:cubicBezTo>
                    <a:pt x="126" y="26"/>
                    <a:pt x="126" y="26"/>
                    <a:pt x="126" y="26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110" y="33"/>
                    <a:pt x="110" y="33"/>
                    <a:pt x="11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4" y="56"/>
                    <a:pt x="85" y="65"/>
                    <a:pt x="85" y="69"/>
                  </a:cubicBezTo>
                  <a:cubicBezTo>
                    <a:pt x="85" y="72"/>
                    <a:pt x="79" y="77"/>
                    <a:pt x="79" y="77"/>
                  </a:cubicBezTo>
                  <a:cubicBezTo>
                    <a:pt x="79" y="77"/>
                    <a:pt x="77" y="90"/>
                    <a:pt x="70" y="101"/>
                  </a:cubicBezTo>
                  <a:cubicBezTo>
                    <a:pt x="65" y="113"/>
                    <a:pt x="56" y="111"/>
                    <a:pt x="51" y="117"/>
                  </a:cubicBezTo>
                  <a:cubicBezTo>
                    <a:pt x="47" y="125"/>
                    <a:pt x="53" y="139"/>
                    <a:pt x="57" y="147"/>
                  </a:cubicBezTo>
                  <a:cubicBezTo>
                    <a:pt x="61" y="157"/>
                    <a:pt x="68" y="156"/>
                    <a:pt x="72" y="164"/>
                  </a:cubicBezTo>
                  <a:cubicBezTo>
                    <a:pt x="78" y="172"/>
                    <a:pt x="73" y="184"/>
                    <a:pt x="77" y="200"/>
                  </a:cubicBezTo>
                  <a:cubicBezTo>
                    <a:pt x="80" y="215"/>
                    <a:pt x="90" y="226"/>
                    <a:pt x="90" y="226"/>
                  </a:cubicBezTo>
                  <a:cubicBezTo>
                    <a:pt x="91" y="239"/>
                    <a:pt x="91" y="239"/>
                    <a:pt x="91" y="239"/>
                  </a:cubicBezTo>
                  <a:cubicBezTo>
                    <a:pt x="88" y="240"/>
                    <a:pt x="88" y="240"/>
                    <a:pt x="88" y="240"/>
                  </a:cubicBezTo>
                  <a:cubicBezTo>
                    <a:pt x="89" y="256"/>
                    <a:pt x="89" y="256"/>
                    <a:pt x="89" y="256"/>
                  </a:cubicBezTo>
                  <a:cubicBezTo>
                    <a:pt x="87" y="257"/>
                    <a:pt x="87" y="257"/>
                    <a:pt x="87" y="257"/>
                  </a:cubicBezTo>
                  <a:cubicBezTo>
                    <a:pt x="0" y="371"/>
                    <a:pt x="0" y="371"/>
                    <a:pt x="0" y="371"/>
                  </a:cubicBezTo>
                  <a:cubicBezTo>
                    <a:pt x="57" y="432"/>
                    <a:pt x="57" y="432"/>
                    <a:pt x="57" y="432"/>
                  </a:cubicBezTo>
                  <a:cubicBezTo>
                    <a:pt x="57" y="432"/>
                    <a:pt x="87" y="425"/>
                    <a:pt x="101" y="425"/>
                  </a:cubicBezTo>
                  <a:cubicBezTo>
                    <a:pt x="114" y="425"/>
                    <a:pt x="176" y="436"/>
                    <a:pt x="203" y="436"/>
                  </a:cubicBezTo>
                  <a:cubicBezTo>
                    <a:pt x="230" y="438"/>
                    <a:pt x="298" y="438"/>
                    <a:pt x="298" y="438"/>
                  </a:cubicBezTo>
                  <a:cubicBezTo>
                    <a:pt x="312" y="455"/>
                    <a:pt x="312" y="455"/>
                    <a:pt x="312" y="455"/>
                  </a:cubicBezTo>
                  <a:lnTo>
                    <a:pt x="312" y="46"/>
                  </a:lnTo>
                  <a:close/>
                </a:path>
              </a:pathLst>
            </a:custGeom>
            <a:solidFill>
              <a:schemeClr val="accent4">
                <a:lumMod val="50000"/>
                <a:lumOff val="5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/>
                <a:ea typeface="ＭＳ Ｐゴシック"/>
                <a:cs typeface="Arial" pitchFamily="34" charset="0"/>
              </a:endParaRPr>
            </a:p>
          </p:txBody>
        </p:sp>
        <p:sp>
          <p:nvSpPr>
            <p:cNvPr id="568534" name="Freeform 214"/>
            <p:cNvSpPr>
              <a:spLocks/>
            </p:cNvSpPr>
            <p:nvPr/>
          </p:nvSpPr>
          <p:spPr bwMode="auto">
            <a:xfrm>
              <a:off x="5171" y="3755"/>
              <a:ext cx="447" cy="107"/>
            </a:xfrm>
            <a:custGeom>
              <a:avLst/>
              <a:gdLst/>
              <a:ahLst/>
              <a:cxnLst>
                <a:cxn ang="0">
                  <a:pos x="333" y="80"/>
                </a:cxn>
                <a:cxn ang="0">
                  <a:pos x="333" y="30"/>
                </a:cxn>
                <a:cxn ang="0">
                  <a:pos x="319" y="13"/>
                </a:cxn>
                <a:cxn ang="0">
                  <a:pos x="224" y="11"/>
                </a:cxn>
                <a:cxn ang="0">
                  <a:pos x="122" y="0"/>
                </a:cxn>
                <a:cxn ang="0">
                  <a:pos x="78" y="7"/>
                </a:cxn>
                <a:cxn ang="0">
                  <a:pos x="66" y="29"/>
                </a:cxn>
                <a:cxn ang="0">
                  <a:pos x="15" y="68"/>
                </a:cxn>
                <a:cxn ang="0">
                  <a:pos x="0" y="80"/>
                </a:cxn>
                <a:cxn ang="0">
                  <a:pos x="333" y="80"/>
                </a:cxn>
              </a:cxnLst>
              <a:rect l="0" t="0" r="r" b="b"/>
              <a:pathLst>
                <a:path w="333" h="80">
                  <a:moveTo>
                    <a:pt x="333" y="80"/>
                  </a:moveTo>
                  <a:cubicBezTo>
                    <a:pt x="333" y="30"/>
                    <a:pt x="333" y="30"/>
                    <a:pt x="333" y="30"/>
                  </a:cubicBezTo>
                  <a:cubicBezTo>
                    <a:pt x="319" y="13"/>
                    <a:pt x="319" y="13"/>
                    <a:pt x="319" y="13"/>
                  </a:cubicBezTo>
                  <a:cubicBezTo>
                    <a:pt x="319" y="13"/>
                    <a:pt x="251" y="13"/>
                    <a:pt x="224" y="11"/>
                  </a:cubicBezTo>
                  <a:cubicBezTo>
                    <a:pt x="197" y="11"/>
                    <a:pt x="135" y="0"/>
                    <a:pt x="122" y="0"/>
                  </a:cubicBezTo>
                  <a:cubicBezTo>
                    <a:pt x="108" y="0"/>
                    <a:pt x="78" y="7"/>
                    <a:pt x="78" y="7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29"/>
                    <a:pt x="25" y="61"/>
                    <a:pt x="15" y="68"/>
                  </a:cubicBezTo>
                  <a:cubicBezTo>
                    <a:pt x="11" y="70"/>
                    <a:pt x="6" y="74"/>
                    <a:pt x="0" y="80"/>
                  </a:cubicBezTo>
                  <a:lnTo>
                    <a:pt x="333" y="80"/>
                  </a:lnTo>
                  <a:close/>
                </a:path>
              </a:pathLst>
            </a:custGeom>
            <a:solidFill>
              <a:schemeClr val="accent4">
                <a:lumMod val="50000"/>
                <a:lumOff val="5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/>
                <a:ea typeface="ＭＳ Ｐゴシック"/>
                <a:cs typeface="Arial" pitchFamily="34" charset="0"/>
              </a:endParaRPr>
            </a:p>
          </p:txBody>
        </p:sp>
        <p:sp>
          <p:nvSpPr>
            <p:cNvPr id="568535" name="Freeform 215"/>
            <p:cNvSpPr>
              <a:spLocks/>
            </p:cNvSpPr>
            <p:nvPr/>
          </p:nvSpPr>
          <p:spPr bwMode="auto">
            <a:xfrm>
              <a:off x="4987" y="3682"/>
              <a:ext cx="289" cy="180"/>
            </a:xfrm>
            <a:custGeom>
              <a:avLst/>
              <a:gdLst/>
              <a:ahLst/>
              <a:cxnLst>
                <a:cxn ang="0">
                  <a:pos x="5" y="128"/>
                </a:cxn>
                <a:cxn ang="0">
                  <a:pos x="7" y="134"/>
                </a:cxn>
                <a:cxn ang="0">
                  <a:pos x="137" y="134"/>
                </a:cxn>
                <a:cxn ang="0">
                  <a:pos x="152" y="122"/>
                </a:cxn>
                <a:cxn ang="0">
                  <a:pos x="203" y="83"/>
                </a:cxn>
                <a:cxn ang="0">
                  <a:pos x="215" y="61"/>
                </a:cxn>
                <a:cxn ang="0">
                  <a:pos x="158" y="0"/>
                </a:cxn>
                <a:cxn ang="0">
                  <a:pos x="76" y="109"/>
                </a:cxn>
                <a:cxn ang="0">
                  <a:pos x="49" y="110"/>
                </a:cxn>
                <a:cxn ang="0">
                  <a:pos x="42" y="105"/>
                </a:cxn>
                <a:cxn ang="0">
                  <a:pos x="34" y="109"/>
                </a:cxn>
                <a:cxn ang="0">
                  <a:pos x="30" y="109"/>
                </a:cxn>
                <a:cxn ang="0">
                  <a:pos x="18" y="99"/>
                </a:cxn>
                <a:cxn ang="0">
                  <a:pos x="5" y="107"/>
                </a:cxn>
                <a:cxn ang="0">
                  <a:pos x="0" y="110"/>
                </a:cxn>
                <a:cxn ang="0">
                  <a:pos x="3" y="120"/>
                </a:cxn>
                <a:cxn ang="0">
                  <a:pos x="5" y="128"/>
                </a:cxn>
              </a:cxnLst>
              <a:rect l="0" t="0" r="r" b="b"/>
              <a:pathLst>
                <a:path w="215" h="134">
                  <a:moveTo>
                    <a:pt x="5" y="128"/>
                  </a:moveTo>
                  <a:cubicBezTo>
                    <a:pt x="7" y="134"/>
                    <a:pt x="7" y="134"/>
                    <a:pt x="7" y="134"/>
                  </a:cubicBezTo>
                  <a:cubicBezTo>
                    <a:pt x="137" y="134"/>
                    <a:pt x="137" y="134"/>
                    <a:pt x="137" y="134"/>
                  </a:cubicBezTo>
                  <a:cubicBezTo>
                    <a:pt x="143" y="128"/>
                    <a:pt x="148" y="124"/>
                    <a:pt x="152" y="122"/>
                  </a:cubicBezTo>
                  <a:cubicBezTo>
                    <a:pt x="162" y="115"/>
                    <a:pt x="203" y="83"/>
                    <a:pt x="203" y="83"/>
                  </a:cubicBezTo>
                  <a:cubicBezTo>
                    <a:pt x="215" y="61"/>
                    <a:pt x="215" y="61"/>
                    <a:pt x="215" y="61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49" y="110"/>
                    <a:pt x="49" y="110"/>
                    <a:pt x="49" y="110"/>
                  </a:cubicBezTo>
                  <a:cubicBezTo>
                    <a:pt x="49" y="110"/>
                    <a:pt x="48" y="106"/>
                    <a:pt x="42" y="105"/>
                  </a:cubicBezTo>
                  <a:cubicBezTo>
                    <a:pt x="35" y="105"/>
                    <a:pt x="34" y="109"/>
                    <a:pt x="34" y="109"/>
                  </a:cubicBezTo>
                  <a:cubicBezTo>
                    <a:pt x="30" y="109"/>
                    <a:pt x="30" y="109"/>
                    <a:pt x="30" y="109"/>
                  </a:cubicBezTo>
                  <a:cubicBezTo>
                    <a:pt x="30" y="109"/>
                    <a:pt x="26" y="100"/>
                    <a:pt x="18" y="99"/>
                  </a:cubicBezTo>
                  <a:cubicBezTo>
                    <a:pt x="10" y="99"/>
                    <a:pt x="5" y="107"/>
                    <a:pt x="5" y="107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0"/>
                    <a:pt x="0" y="118"/>
                    <a:pt x="3" y="120"/>
                  </a:cubicBezTo>
                  <a:cubicBezTo>
                    <a:pt x="7" y="123"/>
                    <a:pt x="5" y="128"/>
                    <a:pt x="5" y="128"/>
                  </a:cubicBezTo>
                  <a:close/>
                </a:path>
              </a:pathLst>
            </a:custGeom>
            <a:solidFill>
              <a:schemeClr val="accent4">
                <a:lumMod val="50000"/>
                <a:lumOff val="5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/>
                <a:ea typeface="ＭＳ Ｐゴシック"/>
                <a:cs typeface="Arial" pitchFamily="34" charset="0"/>
              </a:endParaRPr>
            </a:p>
          </p:txBody>
        </p:sp>
        <p:sp>
          <p:nvSpPr>
            <p:cNvPr id="568536" name="Freeform 216"/>
            <p:cNvSpPr>
              <a:spLocks/>
            </p:cNvSpPr>
            <p:nvPr/>
          </p:nvSpPr>
          <p:spPr bwMode="auto">
            <a:xfrm>
              <a:off x="4936" y="3776"/>
              <a:ext cx="60" cy="86"/>
            </a:xfrm>
            <a:custGeom>
              <a:avLst/>
              <a:gdLst/>
              <a:ahLst/>
              <a:cxnLst>
                <a:cxn ang="0">
                  <a:pos x="4" y="64"/>
                </a:cxn>
                <a:cxn ang="0">
                  <a:pos x="14" y="64"/>
                </a:cxn>
                <a:cxn ang="0">
                  <a:pos x="27" y="53"/>
                </a:cxn>
                <a:cxn ang="0">
                  <a:pos x="35" y="58"/>
                </a:cxn>
                <a:cxn ang="0">
                  <a:pos x="43" y="58"/>
                </a:cxn>
                <a:cxn ang="0">
                  <a:pos x="41" y="50"/>
                </a:cxn>
                <a:cxn ang="0">
                  <a:pos x="38" y="40"/>
                </a:cxn>
                <a:cxn ang="0">
                  <a:pos x="43" y="37"/>
                </a:cxn>
                <a:cxn ang="0">
                  <a:pos x="33" y="19"/>
                </a:cxn>
                <a:cxn ang="0">
                  <a:pos x="33" y="2"/>
                </a:cxn>
                <a:cxn ang="0">
                  <a:pos x="28" y="0"/>
                </a:cxn>
                <a:cxn ang="0">
                  <a:pos x="21" y="0"/>
                </a:cxn>
                <a:cxn ang="0">
                  <a:pos x="21" y="6"/>
                </a:cxn>
                <a:cxn ang="0">
                  <a:pos x="21" y="16"/>
                </a:cxn>
                <a:cxn ang="0">
                  <a:pos x="14" y="15"/>
                </a:cxn>
                <a:cxn ang="0">
                  <a:pos x="10" y="19"/>
                </a:cxn>
                <a:cxn ang="0">
                  <a:pos x="4" y="20"/>
                </a:cxn>
                <a:cxn ang="0">
                  <a:pos x="0" y="22"/>
                </a:cxn>
                <a:cxn ang="0">
                  <a:pos x="1" y="32"/>
                </a:cxn>
                <a:cxn ang="0">
                  <a:pos x="6" y="38"/>
                </a:cxn>
                <a:cxn ang="0">
                  <a:pos x="0" y="40"/>
                </a:cxn>
                <a:cxn ang="0">
                  <a:pos x="0" y="46"/>
                </a:cxn>
                <a:cxn ang="0">
                  <a:pos x="4" y="47"/>
                </a:cxn>
                <a:cxn ang="0">
                  <a:pos x="4" y="64"/>
                </a:cxn>
              </a:cxnLst>
              <a:rect l="0" t="0" r="r" b="b"/>
              <a:pathLst>
                <a:path w="45" h="64">
                  <a:moveTo>
                    <a:pt x="4" y="64"/>
                  </a:moveTo>
                  <a:cubicBezTo>
                    <a:pt x="14" y="64"/>
                    <a:pt x="14" y="64"/>
                    <a:pt x="14" y="64"/>
                  </a:cubicBezTo>
                  <a:cubicBezTo>
                    <a:pt x="16" y="58"/>
                    <a:pt x="20" y="53"/>
                    <a:pt x="27" y="53"/>
                  </a:cubicBezTo>
                  <a:cubicBezTo>
                    <a:pt x="34" y="53"/>
                    <a:pt x="35" y="58"/>
                    <a:pt x="35" y="5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3" y="58"/>
                    <a:pt x="45" y="53"/>
                    <a:pt x="41" y="50"/>
                  </a:cubicBezTo>
                  <a:cubicBezTo>
                    <a:pt x="38" y="48"/>
                    <a:pt x="38" y="40"/>
                    <a:pt x="38" y="40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7" y="9"/>
                    <a:pt x="21" y="16"/>
                  </a:cubicBezTo>
                  <a:cubicBezTo>
                    <a:pt x="17" y="23"/>
                    <a:pt x="14" y="15"/>
                    <a:pt x="14" y="15"/>
                  </a:cubicBezTo>
                  <a:cubicBezTo>
                    <a:pt x="14" y="15"/>
                    <a:pt x="12" y="17"/>
                    <a:pt x="10" y="19"/>
                  </a:cubicBezTo>
                  <a:cubicBezTo>
                    <a:pt x="7" y="20"/>
                    <a:pt x="4" y="20"/>
                    <a:pt x="4" y="2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8" y="36"/>
                    <a:pt x="6" y="38"/>
                  </a:cubicBezTo>
                  <a:cubicBezTo>
                    <a:pt x="4" y="41"/>
                    <a:pt x="0" y="40"/>
                    <a:pt x="0" y="4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4" y="64"/>
                  </a:lnTo>
                  <a:close/>
                </a:path>
              </a:pathLst>
            </a:custGeom>
            <a:solidFill>
              <a:schemeClr val="accent4">
                <a:lumMod val="50000"/>
                <a:lumOff val="50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srgbClr val="000000"/>
                </a:solidFill>
                <a:latin typeface="Arial"/>
                <a:ea typeface="ＭＳ Ｐゴシック"/>
                <a:cs typeface="Arial" pitchFamily="34" charset="0"/>
              </a:endParaRPr>
            </a:p>
          </p:txBody>
        </p:sp>
        <p:sp>
          <p:nvSpPr>
            <p:cNvPr id="6226" name="Freeform 217"/>
            <p:cNvSpPr>
              <a:spLocks/>
            </p:cNvSpPr>
            <p:nvPr/>
          </p:nvSpPr>
          <p:spPr bwMode="auto">
            <a:xfrm>
              <a:off x="3263" y="2164"/>
              <a:ext cx="578" cy="477"/>
            </a:xfrm>
            <a:custGeom>
              <a:avLst/>
              <a:gdLst>
                <a:gd name="T0" fmla="*/ 1188693 w 431"/>
                <a:gd name="T1" fmla="*/ 605881 h 356"/>
                <a:gd name="T2" fmla="*/ 1110750 w 431"/>
                <a:gd name="T3" fmla="*/ 529123 h 356"/>
                <a:gd name="T4" fmla="*/ 1099135 w 431"/>
                <a:gd name="T5" fmla="*/ 452188 h 356"/>
                <a:gd name="T6" fmla="*/ 1077038 w 431"/>
                <a:gd name="T7" fmla="*/ 394901 h 356"/>
                <a:gd name="T8" fmla="*/ 1099135 w 431"/>
                <a:gd name="T9" fmla="*/ 301079 h 356"/>
                <a:gd name="T10" fmla="*/ 1084500 w 431"/>
                <a:gd name="T11" fmla="*/ 226355 h 356"/>
                <a:gd name="T12" fmla="*/ 1038092 w 431"/>
                <a:gd name="T13" fmla="*/ 119020 h 356"/>
                <a:gd name="T14" fmla="*/ 1003833 w 431"/>
                <a:gd name="T15" fmla="*/ 46695 h 356"/>
                <a:gd name="T16" fmla="*/ 930980 w 431"/>
                <a:gd name="T17" fmla="*/ 23524 h 356"/>
                <a:gd name="T18" fmla="*/ 617611 w 431"/>
                <a:gd name="T19" fmla="*/ 48981 h 356"/>
                <a:gd name="T20" fmla="*/ 597526 w 431"/>
                <a:gd name="T21" fmla="*/ 70229 h 356"/>
                <a:gd name="T22" fmla="*/ 563463 w 431"/>
                <a:gd name="T23" fmla="*/ 88828 h 356"/>
                <a:gd name="T24" fmla="*/ 584578 w 431"/>
                <a:gd name="T25" fmla="*/ 62566 h 356"/>
                <a:gd name="T26" fmla="*/ 584127 w 431"/>
                <a:gd name="T27" fmla="*/ 58719 h 356"/>
                <a:gd name="T28" fmla="*/ 477412 w 431"/>
                <a:gd name="T29" fmla="*/ 22273 h 356"/>
                <a:gd name="T30" fmla="*/ 483188 w 431"/>
                <a:gd name="T31" fmla="*/ 13103 h 356"/>
                <a:gd name="T32" fmla="*/ 338308 w 431"/>
                <a:gd name="T33" fmla="*/ 23524 h 356"/>
                <a:gd name="T34" fmla="*/ 242376 w 431"/>
                <a:gd name="T35" fmla="*/ 80814 h 356"/>
                <a:gd name="T36" fmla="*/ 104554 w 431"/>
                <a:gd name="T37" fmla="*/ 124709 h 356"/>
                <a:gd name="T38" fmla="*/ 16936 w 431"/>
                <a:gd name="T39" fmla="*/ 160374 h 356"/>
                <a:gd name="T40" fmla="*/ 43350 w 431"/>
                <a:gd name="T41" fmla="*/ 168936 h 356"/>
                <a:gd name="T42" fmla="*/ 66756 w 431"/>
                <a:gd name="T43" fmla="*/ 157870 h 356"/>
                <a:gd name="T44" fmla="*/ 52668 w 431"/>
                <a:gd name="T45" fmla="*/ 214883 h 356"/>
                <a:gd name="T46" fmla="*/ 61340 w 431"/>
                <a:gd name="T47" fmla="*/ 237487 h 356"/>
                <a:gd name="T48" fmla="*/ 16936 w 431"/>
                <a:gd name="T49" fmla="*/ 223890 h 356"/>
                <a:gd name="T50" fmla="*/ 5557 w 431"/>
                <a:gd name="T51" fmla="*/ 332783 h 356"/>
                <a:gd name="T52" fmla="*/ 52668 w 431"/>
                <a:gd name="T53" fmla="*/ 438725 h 356"/>
                <a:gd name="T54" fmla="*/ 66756 w 431"/>
                <a:gd name="T55" fmla="*/ 525102 h 356"/>
                <a:gd name="T56" fmla="*/ 107733 w 431"/>
                <a:gd name="T57" fmla="*/ 609991 h 356"/>
                <a:gd name="T58" fmla="*/ 98515 w 431"/>
                <a:gd name="T59" fmla="*/ 703578 h 356"/>
                <a:gd name="T60" fmla="*/ 121313 w 431"/>
                <a:gd name="T61" fmla="*/ 696684 h 356"/>
                <a:gd name="T62" fmla="*/ 161006 w 431"/>
                <a:gd name="T63" fmla="*/ 711624 h 356"/>
                <a:gd name="T64" fmla="*/ 242376 w 431"/>
                <a:gd name="T65" fmla="*/ 740997 h 356"/>
                <a:gd name="T66" fmla="*/ 300942 w 431"/>
                <a:gd name="T67" fmla="*/ 755242 h 356"/>
                <a:gd name="T68" fmla="*/ 315097 w 431"/>
                <a:gd name="T69" fmla="*/ 831018 h 356"/>
                <a:gd name="T70" fmla="*/ 369760 w 431"/>
                <a:gd name="T71" fmla="*/ 815657 h 356"/>
                <a:gd name="T72" fmla="*/ 350456 w 431"/>
                <a:gd name="T73" fmla="*/ 775074 h 356"/>
                <a:gd name="T74" fmla="*/ 446559 w 431"/>
                <a:gd name="T75" fmla="*/ 791813 h 356"/>
                <a:gd name="T76" fmla="*/ 458976 w 431"/>
                <a:gd name="T77" fmla="*/ 831018 h 356"/>
                <a:gd name="T78" fmla="*/ 485820 w 431"/>
                <a:gd name="T79" fmla="*/ 834055 h 356"/>
                <a:gd name="T80" fmla="*/ 566689 w 431"/>
                <a:gd name="T81" fmla="*/ 887487 h 356"/>
                <a:gd name="T82" fmla="*/ 608434 w 431"/>
                <a:gd name="T83" fmla="*/ 918206 h 356"/>
                <a:gd name="T84" fmla="*/ 647561 w 431"/>
                <a:gd name="T85" fmla="*/ 913502 h 356"/>
                <a:gd name="T86" fmla="*/ 685736 w 431"/>
                <a:gd name="T87" fmla="*/ 920126 h 356"/>
                <a:gd name="T88" fmla="*/ 711112 w 431"/>
                <a:gd name="T89" fmla="*/ 922781 h 356"/>
                <a:gd name="T90" fmla="*/ 730796 w 431"/>
                <a:gd name="T91" fmla="*/ 951849 h 356"/>
                <a:gd name="T92" fmla="*/ 795805 w 431"/>
                <a:gd name="T93" fmla="*/ 913502 h 356"/>
                <a:gd name="T94" fmla="*/ 868423 w 431"/>
                <a:gd name="T95" fmla="*/ 910503 h 356"/>
                <a:gd name="T96" fmla="*/ 946599 w 431"/>
                <a:gd name="T97" fmla="*/ 903947 h 356"/>
                <a:gd name="T98" fmla="*/ 1051340 w 431"/>
                <a:gd name="T99" fmla="*/ 937272 h 356"/>
                <a:gd name="T100" fmla="*/ 1067228 w 431"/>
                <a:gd name="T101" fmla="*/ 920126 h 356"/>
                <a:gd name="T102" fmla="*/ 1081437 w 431"/>
                <a:gd name="T103" fmla="*/ 811812 h 356"/>
                <a:gd name="T104" fmla="*/ 1182073 w 431"/>
                <a:gd name="T105" fmla="*/ 685286 h 35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31"/>
                <a:gd name="T160" fmla="*/ 0 h 356"/>
                <a:gd name="T161" fmla="*/ 431 w 431"/>
                <a:gd name="T162" fmla="*/ 356 h 35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31" h="356">
                  <a:moveTo>
                    <a:pt x="422" y="231"/>
                  </a:moveTo>
                  <a:cubicBezTo>
                    <a:pt x="423" y="229"/>
                    <a:pt x="427" y="228"/>
                    <a:pt x="427" y="228"/>
                  </a:cubicBezTo>
                  <a:cubicBezTo>
                    <a:pt x="430" y="225"/>
                    <a:pt x="430" y="225"/>
                    <a:pt x="430" y="225"/>
                  </a:cubicBezTo>
                  <a:cubicBezTo>
                    <a:pt x="430" y="225"/>
                    <a:pt x="422" y="222"/>
                    <a:pt x="419" y="218"/>
                  </a:cubicBezTo>
                  <a:cubicBezTo>
                    <a:pt x="417" y="215"/>
                    <a:pt x="415" y="210"/>
                    <a:pt x="411" y="207"/>
                  </a:cubicBezTo>
                  <a:cubicBezTo>
                    <a:pt x="407" y="203"/>
                    <a:pt x="402" y="202"/>
                    <a:pt x="402" y="196"/>
                  </a:cubicBezTo>
                  <a:cubicBezTo>
                    <a:pt x="402" y="189"/>
                    <a:pt x="398" y="185"/>
                    <a:pt x="396" y="181"/>
                  </a:cubicBezTo>
                  <a:cubicBezTo>
                    <a:pt x="394" y="178"/>
                    <a:pt x="394" y="172"/>
                    <a:pt x="394" y="172"/>
                  </a:cubicBezTo>
                  <a:cubicBezTo>
                    <a:pt x="398" y="168"/>
                    <a:pt x="398" y="168"/>
                    <a:pt x="398" y="168"/>
                  </a:cubicBezTo>
                  <a:cubicBezTo>
                    <a:pt x="395" y="162"/>
                    <a:pt x="395" y="162"/>
                    <a:pt x="395" y="162"/>
                  </a:cubicBezTo>
                  <a:cubicBezTo>
                    <a:pt x="397" y="154"/>
                    <a:pt x="397" y="154"/>
                    <a:pt x="397" y="154"/>
                  </a:cubicBezTo>
                  <a:cubicBezTo>
                    <a:pt x="397" y="154"/>
                    <a:pt x="399" y="149"/>
                    <a:pt x="390" y="146"/>
                  </a:cubicBezTo>
                  <a:cubicBezTo>
                    <a:pt x="380" y="141"/>
                    <a:pt x="373" y="141"/>
                    <a:pt x="373" y="141"/>
                  </a:cubicBezTo>
                  <a:cubicBezTo>
                    <a:pt x="373" y="141"/>
                    <a:pt x="374" y="126"/>
                    <a:pt x="380" y="120"/>
                  </a:cubicBezTo>
                  <a:cubicBezTo>
                    <a:pt x="386" y="115"/>
                    <a:pt x="398" y="112"/>
                    <a:pt x="398" y="112"/>
                  </a:cubicBezTo>
                  <a:cubicBezTo>
                    <a:pt x="396" y="93"/>
                    <a:pt x="396" y="93"/>
                    <a:pt x="396" y="93"/>
                  </a:cubicBezTo>
                  <a:cubicBezTo>
                    <a:pt x="398" y="92"/>
                    <a:pt x="398" y="92"/>
                    <a:pt x="398" y="92"/>
                  </a:cubicBezTo>
                  <a:cubicBezTo>
                    <a:pt x="393" y="84"/>
                    <a:pt x="393" y="84"/>
                    <a:pt x="393" y="84"/>
                  </a:cubicBezTo>
                  <a:cubicBezTo>
                    <a:pt x="395" y="80"/>
                    <a:pt x="395" y="80"/>
                    <a:pt x="395" y="80"/>
                  </a:cubicBezTo>
                  <a:cubicBezTo>
                    <a:pt x="395" y="80"/>
                    <a:pt x="380" y="62"/>
                    <a:pt x="379" y="56"/>
                  </a:cubicBezTo>
                  <a:cubicBezTo>
                    <a:pt x="377" y="50"/>
                    <a:pt x="376" y="44"/>
                    <a:pt x="376" y="44"/>
                  </a:cubicBezTo>
                  <a:cubicBezTo>
                    <a:pt x="368" y="31"/>
                    <a:pt x="368" y="31"/>
                    <a:pt x="368" y="31"/>
                  </a:cubicBezTo>
                  <a:cubicBezTo>
                    <a:pt x="365" y="28"/>
                    <a:pt x="365" y="28"/>
                    <a:pt x="365" y="28"/>
                  </a:cubicBezTo>
                  <a:cubicBezTo>
                    <a:pt x="365" y="28"/>
                    <a:pt x="368" y="25"/>
                    <a:pt x="364" y="17"/>
                  </a:cubicBezTo>
                  <a:cubicBezTo>
                    <a:pt x="359" y="9"/>
                    <a:pt x="351" y="11"/>
                    <a:pt x="347" y="11"/>
                  </a:cubicBezTo>
                  <a:cubicBezTo>
                    <a:pt x="343" y="10"/>
                    <a:pt x="344" y="6"/>
                    <a:pt x="341" y="5"/>
                  </a:cubicBezTo>
                  <a:cubicBezTo>
                    <a:pt x="338" y="4"/>
                    <a:pt x="337" y="9"/>
                    <a:pt x="337" y="9"/>
                  </a:cubicBezTo>
                  <a:cubicBezTo>
                    <a:pt x="335" y="9"/>
                    <a:pt x="335" y="9"/>
                    <a:pt x="335" y="9"/>
                  </a:cubicBezTo>
                  <a:cubicBezTo>
                    <a:pt x="334" y="9"/>
                    <a:pt x="296" y="19"/>
                    <a:pt x="280" y="19"/>
                  </a:cubicBezTo>
                  <a:cubicBezTo>
                    <a:pt x="265" y="20"/>
                    <a:pt x="224" y="18"/>
                    <a:pt x="224" y="18"/>
                  </a:cubicBezTo>
                  <a:cubicBezTo>
                    <a:pt x="221" y="21"/>
                    <a:pt x="221" y="21"/>
                    <a:pt x="221" y="21"/>
                  </a:cubicBezTo>
                  <a:cubicBezTo>
                    <a:pt x="217" y="21"/>
                    <a:pt x="217" y="21"/>
                    <a:pt x="217" y="21"/>
                  </a:cubicBezTo>
                  <a:cubicBezTo>
                    <a:pt x="216" y="26"/>
                    <a:pt x="216" y="26"/>
                    <a:pt x="216" y="26"/>
                  </a:cubicBezTo>
                  <a:cubicBezTo>
                    <a:pt x="216" y="26"/>
                    <a:pt x="212" y="27"/>
                    <a:pt x="210" y="29"/>
                  </a:cubicBezTo>
                  <a:cubicBezTo>
                    <a:pt x="209" y="30"/>
                    <a:pt x="208" y="35"/>
                    <a:pt x="208" y="35"/>
                  </a:cubicBezTo>
                  <a:cubicBezTo>
                    <a:pt x="204" y="33"/>
                    <a:pt x="204" y="33"/>
                    <a:pt x="204" y="33"/>
                  </a:cubicBezTo>
                  <a:cubicBezTo>
                    <a:pt x="200" y="33"/>
                    <a:pt x="200" y="33"/>
                    <a:pt x="200" y="33"/>
                  </a:cubicBezTo>
                  <a:cubicBezTo>
                    <a:pt x="202" y="29"/>
                    <a:pt x="202" y="29"/>
                    <a:pt x="202" y="29"/>
                  </a:cubicBezTo>
                  <a:cubicBezTo>
                    <a:pt x="202" y="29"/>
                    <a:pt x="209" y="25"/>
                    <a:pt x="212" y="23"/>
                  </a:cubicBezTo>
                  <a:cubicBezTo>
                    <a:pt x="216" y="21"/>
                    <a:pt x="224" y="9"/>
                    <a:pt x="224" y="9"/>
                  </a:cubicBezTo>
                  <a:cubicBezTo>
                    <a:pt x="222" y="7"/>
                    <a:pt x="222" y="7"/>
                    <a:pt x="222" y="7"/>
                  </a:cubicBezTo>
                  <a:cubicBezTo>
                    <a:pt x="222" y="7"/>
                    <a:pt x="214" y="21"/>
                    <a:pt x="211" y="22"/>
                  </a:cubicBezTo>
                  <a:cubicBezTo>
                    <a:pt x="209" y="22"/>
                    <a:pt x="191" y="36"/>
                    <a:pt x="180" y="27"/>
                  </a:cubicBezTo>
                  <a:cubicBezTo>
                    <a:pt x="168" y="19"/>
                    <a:pt x="166" y="6"/>
                    <a:pt x="166" y="6"/>
                  </a:cubicBezTo>
                  <a:cubicBezTo>
                    <a:pt x="166" y="6"/>
                    <a:pt x="171" y="7"/>
                    <a:pt x="173" y="8"/>
                  </a:cubicBezTo>
                  <a:cubicBezTo>
                    <a:pt x="176" y="9"/>
                    <a:pt x="181" y="14"/>
                    <a:pt x="181" y="14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2" y="12"/>
                    <a:pt x="178" y="7"/>
                    <a:pt x="175" y="5"/>
                  </a:cubicBezTo>
                  <a:cubicBezTo>
                    <a:pt x="171" y="4"/>
                    <a:pt x="164" y="0"/>
                    <a:pt x="160" y="0"/>
                  </a:cubicBezTo>
                  <a:cubicBezTo>
                    <a:pt x="156" y="0"/>
                    <a:pt x="140" y="6"/>
                    <a:pt x="136" y="7"/>
                  </a:cubicBezTo>
                  <a:cubicBezTo>
                    <a:pt x="132" y="7"/>
                    <a:pt x="128" y="9"/>
                    <a:pt x="123" y="9"/>
                  </a:cubicBezTo>
                  <a:cubicBezTo>
                    <a:pt x="119" y="10"/>
                    <a:pt x="111" y="18"/>
                    <a:pt x="107" y="20"/>
                  </a:cubicBezTo>
                  <a:cubicBezTo>
                    <a:pt x="103" y="22"/>
                    <a:pt x="98" y="21"/>
                    <a:pt x="95" y="24"/>
                  </a:cubicBezTo>
                  <a:cubicBezTo>
                    <a:pt x="92" y="26"/>
                    <a:pt x="92" y="26"/>
                    <a:pt x="88" y="30"/>
                  </a:cubicBezTo>
                  <a:cubicBezTo>
                    <a:pt x="85" y="34"/>
                    <a:pt x="82" y="37"/>
                    <a:pt x="82" y="37"/>
                  </a:cubicBezTo>
                  <a:cubicBezTo>
                    <a:pt x="60" y="43"/>
                    <a:pt x="42" y="43"/>
                    <a:pt x="42" y="43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8"/>
                    <a:pt x="19" y="60"/>
                    <a:pt x="19" y="63"/>
                  </a:cubicBezTo>
                  <a:cubicBezTo>
                    <a:pt x="20" y="66"/>
                    <a:pt x="22" y="72"/>
                    <a:pt x="22" y="73"/>
                  </a:cubicBezTo>
                  <a:cubicBezTo>
                    <a:pt x="22" y="74"/>
                    <a:pt x="18" y="77"/>
                    <a:pt x="19" y="80"/>
                  </a:cubicBezTo>
                  <a:cubicBezTo>
                    <a:pt x="21" y="81"/>
                    <a:pt x="30" y="94"/>
                    <a:pt x="26" y="96"/>
                  </a:cubicBezTo>
                  <a:cubicBezTo>
                    <a:pt x="24" y="98"/>
                    <a:pt x="19" y="97"/>
                    <a:pt x="20" y="94"/>
                  </a:cubicBezTo>
                  <a:cubicBezTo>
                    <a:pt x="21" y="91"/>
                    <a:pt x="22" y="88"/>
                    <a:pt x="22" y="88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82"/>
                    <a:pt x="12" y="81"/>
                    <a:pt x="9" y="81"/>
                  </a:cubicBezTo>
                  <a:cubicBezTo>
                    <a:pt x="8" y="81"/>
                    <a:pt x="7" y="82"/>
                    <a:pt x="6" y="83"/>
                  </a:cubicBezTo>
                  <a:cubicBezTo>
                    <a:pt x="7" y="87"/>
                    <a:pt x="7" y="94"/>
                    <a:pt x="9" y="98"/>
                  </a:cubicBezTo>
                  <a:cubicBezTo>
                    <a:pt x="13" y="104"/>
                    <a:pt x="11" y="110"/>
                    <a:pt x="9" y="117"/>
                  </a:cubicBezTo>
                  <a:cubicBezTo>
                    <a:pt x="8" y="121"/>
                    <a:pt x="4" y="121"/>
                    <a:pt x="2" y="124"/>
                  </a:cubicBezTo>
                  <a:cubicBezTo>
                    <a:pt x="1" y="125"/>
                    <a:pt x="1" y="131"/>
                    <a:pt x="0" y="133"/>
                  </a:cubicBezTo>
                  <a:cubicBezTo>
                    <a:pt x="9" y="134"/>
                    <a:pt x="22" y="148"/>
                    <a:pt x="22" y="155"/>
                  </a:cubicBezTo>
                  <a:cubicBezTo>
                    <a:pt x="22" y="159"/>
                    <a:pt x="18" y="157"/>
                    <a:pt x="19" y="163"/>
                  </a:cubicBezTo>
                  <a:cubicBezTo>
                    <a:pt x="20" y="167"/>
                    <a:pt x="20" y="168"/>
                    <a:pt x="24" y="170"/>
                  </a:cubicBezTo>
                  <a:cubicBezTo>
                    <a:pt x="28" y="171"/>
                    <a:pt x="24" y="181"/>
                    <a:pt x="25" y="181"/>
                  </a:cubicBezTo>
                  <a:cubicBezTo>
                    <a:pt x="31" y="182"/>
                    <a:pt x="26" y="192"/>
                    <a:pt x="24" y="195"/>
                  </a:cubicBezTo>
                  <a:cubicBezTo>
                    <a:pt x="20" y="200"/>
                    <a:pt x="28" y="204"/>
                    <a:pt x="30" y="210"/>
                  </a:cubicBezTo>
                  <a:cubicBezTo>
                    <a:pt x="32" y="212"/>
                    <a:pt x="26" y="216"/>
                    <a:pt x="30" y="218"/>
                  </a:cubicBezTo>
                  <a:cubicBezTo>
                    <a:pt x="34" y="220"/>
                    <a:pt x="39" y="219"/>
                    <a:pt x="39" y="226"/>
                  </a:cubicBezTo>
                  <a:cubicBezTo>
                    <a:pt x="39" y="232"/>
                    <a:pt x="45" y="235"/>
                    <a:pt x="42" y="242"/>
                  </a:cubicBezTo>
                  <a:cubicBezTo>
                    <a:pt x="42" y="246"/>
                    <a:pt x="40" y="257"/>
                    <a:pt x="37" y="259"/>
                  </a:cubicBezTo>
                  <a:cubicBezTo>
                    <a:pt x="37" y="260"/>
                    <a:pt x="37" y="260"/>
                    <a:pt x="36" y="261"/>
                  </a:cubicBezTo>
                  <a:cubicBezTo>
                    <a:pt x="44" y="263"/>
                    <a:pt x="44" y="263"/>
                    <a:pt x="44" y="263"/>
                  </a:cubicBezTo>
                  <a:cubicBezTo>
                    <a:pt x="46" y="261"/>
                    <a:pt x="46" y="261"/>
                    <a:pt x="46" y="261"/>
                  </a:cubicBezTo>
                  <a:cubicBezTo>
                    <a:pt x="44" y="258"/>
                    <a:pt x="44" y="258"/>
                    <a:pt x="44" y="258"/>
                  </a:cubicBezTo>
                  <a:cubicBezTo>
                    <a:pt x="46" y="255"/>
                    <a:pt x="46" y="255"/>
                    <a:pt x="46" y="255"/>
                  </a:cubicBezTo>
                  <a:cubicBezTo>
                    <a:pt x="60" y="257"/>
                    <a:pt x="60" y="257"/>
                    <a:pt x="60" y="257"/>
                  </a:cubicBezTo>
                  <a:cubicBezTo>
                    <a:pt x="58" y="264"/>
                    <a:pt x="58" y="264"/>
                    <a:pt x="58" y="264"/>
                  </a:cubicBezTo>
                  <a:cubicBezTo>
                    <a:pt x="66" y="272"/>
                    <a:pt x="66" y="272"/>
                    <a:pt x="66" y="272"/>
                  </a:cubicBezTo>
                  <a:cubicBezTo>
                    <a:pt x="66" y="267"/>
                    <a:pt x="66" y="267"/>
                    <a:pt x="66" y="267"/>
                  </a:cubicBezTo>
                  <a:cubicBezTo>
                    <a:pt x="88" y="275"/>
                    <a:pt x="88" y="275"/>
                    <a:pt x="88" y="275"/>
                  </a:cubicBezTo>
                  <a:cubicBezTo>
                    <a:pt x="89" y="281"/>
                    <a:pt x="89" y="281"/>
                    <a:pt x="89" y="281"/>
                  </a:cubicBezTo>
                  <a:cubicBezTo>
                    <a:pt x="102" y="275"/>
                    <a:pt x="102" y="275"/>
                    <a:pt x="102" y="275"/>
                  </a:cubicBezTo>
                  <a:cubicBezTo>
                    <a:pt x="109" y="280"/>
                    <a:pt x="109" y="280"/>
                    <a:pt x="109" y="280"/>
                  </a:cubicBezTo>
                  <a:cubicBezTo>
                    <a:pt x="109" y="280"/>
                    <a:pt x="96" y="288"/>
                    <a:pt x="98" y="291"/>
                  </a:cubicBezTo>
                  <a:cubicBezTo>
                    <a:pt x="100" y="293"/>
                    <a:pt x="109" y="292"/>
                    <a:pt x="110" y="295"/>
                  </a:cubicBezTo>
                  <a:cubicBezTo>
                    <a:pt x="112" y="298"/>
                    <a:pt x="111" y="306"/>
                    <a:pt x="114" y="308"/>
                  </a:cubicBezTo>
                  <a:cubicBezTo>
                    <a:pt x="117" y="310"/>
                    <a:pt x="123" y="308"/>
                    <a:pt x="124" y="306"/>
                  </a:cubicBezTo>
                  <a:cubicBezTo>
                    <a:pt x="124" y="304"/>
                    <a:pt x="130" y="301"/>
                    <a:pt x="130" y="301"/>
                  </a:cubicBezTo>
                  <a:cubicBezTo>
                    <a:pt x="134" y="302"/>
                    <a:pt x="134" y="302"/>
                    <a:pt x="134" y="302"/>
                  </a:cubicBezTo>
                  <a:cubicBezTo>
                    <a:pt x="134" y="302"/>
                    <a:pt x="136" y="296"/>
                    <a:pt x="134" y="296"/>
                  </a:cubicBezTo>
                  <a:cubicBezTo>
                    <a:pt x="132" y="296"/>
                    <a:pt x="128" y="293"/>
                    <a:pt x="128" y="293"/>
                  </a:cubicBezTo>
                  <a:cubicBezTo>
                    <a:pt x="127" y="287"/>
                    <a:pt x="127" y="287"/>
                    <a:pt x="127" y="287"/>
                  </a:cubicBezTo>
                  <a:cubicBezTo>
                    <a:pt x="127" y="287"/>
                    <a:pt x="134" y="289"/>
                    <a:pt x="140" y="291"/>
                  </a:cubicBezTo>
                  <a:cubicBezTo>
                    <a:pt x="146" y="293"/>
                    <a:pt x="150" y="298"/>
                    <a:pt x="150" y="298"/>
                  </a:cubicBezTo>
                  <a:cubicBezTo>
                    <a:pt x="162" y="293"/>
                    <a:pt x="162" y="293"/>
                    <a:pt x="162" y="293"/>
                  </a:cubicBezTo>
                  <a:cubicBezTo>
                    <a:pt x="166" y="298"/>
                    <a:pt x="166" y="298"/>
                    <a:pt x="166" y="298"/>
                  </a:cubicBezTo>
                  <a:cubicBezTo>
                    <a:pt x="162" y="303"/>
                    <a:pt x="162" y="303"/>
                    <a:pt x="162" y="303"/>
                  </a:cubicBezTo>
                  <a:cubicBezTo>
                    <a:pt x="162" y="303"/>
                    <a:pt x="165" y="307"/>
                    <a:pt x="166" y="308"/>
                  </a:cubicBezTo>
                  <a:cubicBezTo>
                    <a:pt x="168" y="309"/>
                    <a:pt x="170" y="315"/>
                    <a:pt x="170" y="315"/>
                  </a:cubicBezTo>
                  <a:cubicBezTo>
                    <a:pt x="175" y="313"/>
                    <a:pt x="175" y="313"/>
                    <a:pt x="175" y="313"/>
                  </a:cubicBezTo>
                  <a:cubicBezTo>
                    <a:pt x="176" y="309"/>
                    <a:pt x="176" y="309"/>
                    <a:pt x="176" y="309"/>
                  </a:cubicBezTo>
                  <a:cubicBezTo>
                    <a:pt x="192" y="314"/>
                    <a:pt x="192" y="314"/>
                    <a:pt x="192" y="314"/>
                  </a:cubicBezTo>
                  <a:cubicBezTo>
                    <a:pt x="202" y="317"/>
                    <a:pt x="202" y="317"/>
                    <a:pt x="202" y="317"/>
                  </a:cubicBezTo>
                  <a:cubicBezTo>
                    <a:pt x="205" y="329"/>
                    <a:pt x="205" y="329"/>
                    <a:pt x="205" y="329"/>
                  </a:cubicBezTo>
                  <a:cubicBezTo>
                    <a:pt x="214" y="329"/>
                    <a:pt x="214" y="329"/>
                    <a:pt x="214" y="329"/>
                  </a:cubicBezTo>
                  <a:cubicBezTo>
                    <a:pt x="218" y="340"/>
                    <a:pt x="218" y="340"/>
                    <a:pt x="218" y="340"/>
                  </a:cubicBezTo>
                  <a:cubicBezTo>
                    <a:pt x="221" y="340"/>
                    <a:pt x="221" y="340"/>
                    <a:pt x="221" y="340"/>
                  </a:cubicBezTo>
                  <a:cubicBezTo>
                    <a:pt x="221" y="348"/>
                    <a:pt x="221" y="348"/>
                    <a:pt x="221" y="348"/>
                  </a:cubicBezTo>
                  <a:cubicBezTo>
                    <a:pt x="231" y="346"/>
                    <a:pt x="231" y="346"/>
                    <a:pt x="231" y="346"/>
                  </a:cubicBezTo>
                  <a:cubicBezTo>
                    <a:pt x="234" y="339"/>
                    <a:pt x="234" y="339"/>
                    <a:pt x="234" y="339"/>
                  </a:cubicBezTo>
                  <a:cubicBezTo>
                    <a:pt x="237" y="339"/>
                    <a:pt x="237" y="339"/>
                    <a:pt x="237" y="339"/>
                  </a:cubicBezTo>
                  <a:cubicBezTo>
                    <a:pt x="237" y="339"/>
                    <a:pt x="238" y="333"/>
                    <a:pt x="243" y="333"/>
                  </a:cubicBezTo>
                  <a:cubicBezTo>
                    <a:pt x="247" y="334"/>
                    <a:pt x="248" y="341"/>
                    <a:pt x="248" y="341"/>
                  </a:cubicBezTo>
                  <a:cubicBezTo>
                    <a:pt x="252" y="341"/>
                    <a:pt x="252" y="341"/>
                    <a:pt x="252" y="341"/>
                  </a:cubicBezTo>
                  <a:cubicBezTo>
                    <a:pt x="251" y="344"/>
                    <a:pt x="251" y="344"/>
                    <a:pt x="251" y="344"/>
                  </a:cubicBezTo>
                  <a:cubicBezTo>
                    <a:pt x="257" y="342"/>
                    <a:pt x="257" y="342"/>
                    <a:pt x="257" y="342"/>
                  </a:cubicBezTo>
                  <a:cubicBezTo>
                    <a:pt x="260" y="349"/>
                    <a:pt x="260" y="349"/>
                    <a:pt x="260" y="349"/>
                  </a:cubicBezTo>
                  <a:cubicBezTo>
                    <a:pt x="260" y="349"/>
                    <a:pt x="255" y="356"/>
                    <a:pt x="259" y="356"/>
                  </a:cubicBezTo>
                  <a:cubicBezTo>
                    <a:pt x="261" y="356"/>
                    <a:pt x="265" y="353"/>
                    <a:pt x="265" y="353"/>
                  </a:cubicBezTo>
                  <a:cubicBezTo>
                    <a:pt x="273" y="356"/>
                    <a:pt x="273" y="356"/>
                    <a:pt x="273" y="356"/>
                  </a:cubicBezTo>
                  <a:cubicBezTo>
                    <a:pt x="276" y="346"/>
                    <a:pt x="276" y="346"/>
                    <a:pt x="276" y="346"/>
                  </a:cubicBezTo>
                  <a:cubicBezTo>
                    <a:pt x="276" y="346"/>
                    <a:pt x="281" y="340"/>
                    <a:pt x="288" y="339"/>
                  </a:cubicBezTo>
                  <a:cubicBezTo>
                    <a:pt x="300" y="339"/>
                    <a:pt x="300" y="339"/>
                    <a:pt x="300" y="339"/>
                  </a:cubicBezTo>
                  <a:cubicBezTo>
                    <a:pt x="300" y="339"/>
                    <a:pt x="301" y="345"/>
                    <a:pt x="308" y="344"/>
                  </a:cubicBezTo>
                  <a:cubicBezTo>
                    <a:pt x="313" y="343"/>
                    <a:pt x="314" y="337"/>
                    <a:pt x="314" y="337"/>
                  </a:cubicBezTo>
                  <a:cubicBezTo>
                    <a:pt x="314" y="337"/>
                    <a:pt x="319" y="333"/>
                    <a:pt x="327" y="331"/>
                  </a:cubicBezTo>
                  <a:cubicBezTo>
                    <a:pt x="334" y="330"/>
                    <a:pt x="337" y="331"/>
                    <a:pt x="337" y="331"/>
                  </a:cubicBezTo>
                  <a:cubicBezTo>
                    <a:pt x="343" y="335"/>
                    <a:pt x="343" y="335"/>
                    <a:pt x="343" y="335"/>
                  </a:cubicBezTo>
                  <a:cubicBezTo>
                    <a:pt x="343" y="335"/>
                    <a:pt x="355" y="335"/>
                    <a:pt x="356" y="337"/>
                  </a:cubicBezTo>
                  <a:cubicBezTo>
                    <a:pt x="357" y="339"/>
                    <a:pt x="357" y="344"/>
                    <a:pt x="357" y="344"/>
                  </a:cubicBezTo>
                  <a:cubicBezTo>
                    <a:pt x="381" y="348"/>
                    <a:pt x="381" y="348"/>
                    <a:pt x="381" y="348"/>
                  </a:cubicBezTo>
                  <a:cubicBezTo>
                    <a:pt x="395" y="352"/>
                    <a:pt x="395" y="352"/>
                    <a:pt x="395" y="352"/>
                  </a:cubicBezTo>
                  <a:cubicBezTo>
                    <a:pt x="396" y="346"/>
                    <a:pt x="396" y="346"/>
                    <a:pt x="396" y="346"/>
                  </a:cubicBezTo>
                  <a:cubicBezTo>
                    <a:pt x="396" y="346"/>
                    <a:pt x="388" y="344"/>
                    <a:pt x="386" y="341"/>
                  </a:cubicBezTo>
                  <a:cubicBezTo>
                    <a:pt x="385" y="338"/>
                    <a:pt x="386" y="335"/>
                    <a:pt x="385" y="330"/>
                  </a:cubicBezTo>
                  <a:cubicBezTo>
                    <a:pt x="385" y="325"/>
                    <a:pt x="379" y="318"/>
                    <a:pt x="379" y="318"/>
                  </a:cubicBezTo>
                  <a:cubicBezTo>
                    <a:pt x="379" y="318"/>
                    <a:pt x="389" y="308"/>
                    <a:pt x="392" y="301"/>
                  </a:cubicBezTo>
                  <a:cubicBezTo>
                    <a:pt x="396" y="294"/>
                    <a:pt x="397" y="283"/>
                    <a:pt x="400" y="279"/>
                  </a:cubicBezTo>
                  <a:cubicBezTo>
                    <a:pt x="404" y="276"/>
                    <a:pt x="414" y="258"/>
                    <a:pt x="414" y="258"/>
                  </a:cubicBezTo>
                  <a:cubicBezTo>
                    <a:pt x="414" y="258"/>
                    <a:pt x="425" y="261"/>
                    <a:pt x="428" y="254"/>
                  </a:cubicBezTo>
                  <a:cubicBezTo>
                    <a:pt x="431" y="246"/>
                    <a:pt x="431" y="238"/>
                    <a:pt x="428" y="235"/>
                  </a:cubicBezTo>
                  <a:cubicBezTo>
                    <a:pt x="425" y="234"/>
                    <a:pt x="421" y="233"/>
                    <a:pt x="422" y="231"/>
                  </a:cubicBez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6227" name="Freeform 218"/>
            <p:cNvSpPr>
              <a:spLocks/>
            </p:cNvSpPr>
            <p:nvPr/>
          </p:nvSpPr>
          <p:spPr bwMode="auto">
            <a:xfrm>
              <a:off x="3604" y="1980"/>
              <a:ext cx="298" cy="225"/>
            </a:xfrm>
            <a:custGeom>
              <a:avLst/>
              <a:gdLst>
                <a:gd name="T0" fmla="*/ 247349 w 222"/>
                <a:gd name="T1" fmla="*/ 376780 h 168"/>
                <a:gd name="T2" fmla="*/ 312862 w 222"/>
                <a:gd name="T3" fmla="*/ 410561 h 168"/>
                <a:gd name="T4" fmla="*/ 321315 w 222"/>
                <a:gd name="T5" fmla="*/ 446869 h 168"/>
                <a:gd name="T6" fmla="*/ 359043 w 222"/>
                <a:gd name="T7" fmla="*/ 433945 h 168"/>
                <a:gd name="T8" fmla="*/ 400233 w 222"/>
                <a:gd name="T9" fmla="*/ 433945 h 168"/>
                <a:gd name="T10" fmla="*/ 438711 w 222"/>
                <a:gd name="T11" fmla="*/ 421599 h 168"/>
                <a:gd name="T12" fmla="*/ 455599 w 222"/>
                <a:gd name="T13" fmla="*/ 389077 h 168"/>
                <a:gd name="T14" fmla="*/ 495381 w 222"/>
                <a:gd name="T15" fmla="*/ 362863 h 168"/>
                <a:gd name="T16" fmla="*/ 537250 w 222"/>
                <a:gd name="T17" fmla="*/ 376780 h 168"/>
                <a:gd name="T18" fmla="*/ 531476 w 222"/>
                <a:gd name="T19" fmla="*/ 344535 h 168"/>
                <a:gd name="T20" fmla="*/ 531476 w 222"/>
                <a:gd name="T21" fmla="*/ 257253 h 168"/>
                <a:gd name="T22" fmla="*/ 573941 w 222"/>
                <a:gd name="T23" fmla="*/ 197154 h 168"/>
                <a:gd name="T24" fmla="*/ 618860 w 222"/>
                <a:gd name="T25" fmla="*/ 173763 h 168"/>
                <a:gd name="T26" fmla="*/ 587130 w 222"/>
                <a:gd name="T27" fmla="*/ 153704 h 168"/>
                <a:gd name="T28" fmla="*/ 596081 w 222"/>
                <a:gd name="T29" fmla="*/ 110596 h 168"/>
                <a:gd name="T30" fmla="*/ 556410 w 222"/>
                <a:gd name="T31" fmla="*/ 87442 h 168"/>
                <a:gd name="T32" fmla="*/ 540866 w 222"/>
                <a:gd name="T33" fmla="*/ 78046 h 168"/>
                <a:gd name="T34" fmla="*/ 479112 w 222"/>
                <a:gd name="T35" fmla="*/ 39664 h 168"/>
                <a:gd name="T36" fmla="*/ 419968 w 222"/>
                <a:gd name="T37" fmla="*/ 36400 h 168"/>
                <a:gd name="T38" fmla="*/ 389439 w 222"/>
                <a:gd name="T39" fmla="*/ 0 h 168"/>
                <a:gd name="T40" fmla="*/ 359043 w 222"/>
                <a:gd name="T41" fmla="*/ 31180 h 168"/>
                <a:gd name="T42" fmla="*/ 339406 w 222"/>
                <a:gd name="T43" fmla="*/ 31180 h 168"/>
                <a:gd name="T44" fmla="*/ 303724 w 222"/>
                <a:gd name="T45" fmla="*/ 25667 h 168"/>
                <a:gd name="T46" fmla="*/ 254411 w 222"/>
                <a:gd name="T47" fmla="*/ 39664 h 168"/>
                <a:gd name="T48" fmla="*/ 216463 w 222"/>
                <a:gd name="T49" fmla="*/ 34375 h 168"/>
                <a:gd name="T50" fmla="*/ 201225 w 222"/>
                <a:gd name="T51" fmla="*/ 47774 h 168"/>
                <a:gd name="T52" fmla="*/ 187866 w 222"/>
                <a:gd name="T53" fmla="*/ 34375 h 168"/>
                <a:gd name="T54" fmla="*/ 152576 w 222"/>
                <a:gd name="T55" fmla="*/ 39664 h 168"/>
                <a:gd name="T56" fmla="*/ 88797 w 222"/>
                <a:gd name="T57" fmla="*/ 55927 h 168"/>
                <a:gd name="T58" fmla="*/ 66151 w 222"/>
                <a:gd name="T59" fmla="*/ 63983 h 168"/>
                <a:gd name="T60" fmla="*/ 18194 w 222"/>
                <a:gd name="T61" fmla="*/ 107088 h 168"/>
                <a:gd name="T62" fmla="*/ 10097 w 222"/>
                <a:gd name="T63" fmla="*/ 107088 h 168"/>
                <a:gd name="T64" fmla="*/ 13554 w 222"/>
                <a:gd name="T65" fmla="*/ 165695 h 168"/>
                <a:gd name="T66" fmla="*/ 17154 w 222"/>
                <a:gd name="T67" fmla="*/ 192082 h 168"/>
                <a:gd name="T68" fmla="*/ 13554 w 222"/>
                <a:gd name="T69" fmla="*/ 251099 h 168"/>
                <a:gd name="T70" fmla="*/ 24423 w 222"/>
                <a:gd name="T71" fmla="*/ 228892 h 168"/>
                <a:gd name="T72" fmla="*/ 24423 w 222"/>
                <a:gd name="T73" fmla="*/ 188152 h 168"/>
                <a:gd name="T74" fmla="*/ 40916 w 222"/>
                <a:gd name="T75" fmla="*/ 232718 h 168"/>
                <a:gd name="T76" fmla="*/ 44007 w 222"/>
                <a:gd name="T77" fmla="*/ 244781 h 168"/>
                <a:gd name="T78" fmla="*/ 68412 w 222"/>
                <a:gd name="T79" fmla="*/ 265681 h 168"/>
                <a:gd name="T80" fmla="*/ 105183 w 222"/>
                <a:gd name="T81" fmla="*/ 271551 h 168"/>
                <a:gd name="T82" fmla="*/ 134715 w 222"/>
                <a:gd name="T83" fmla="*/ 284575 h 168"/>
                <a:gd name="T84" fmla="*/ 197044 w 222"/>
                <a:gd name="T85" fmla="*/ 275254 h 168"/>
                <a:gd name="T86" fmla="*/ 216463 w 222"/>
                <a:gd name="T87" fmla="*/ 320190 h 168"/>
                <a:gd name="T88" fmla="*/ 229475 w 222"/>
                <a:gd name="T89" fmla="*/ 389077 h 16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22"/>
                <a:gd name="T136" fmla="*/ 0 h 168"/>
                <a:gd name="T137" fmla="*/ 222 w 222"/>
                <a:gd name="T138" fmla="*/ 168 h 16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22" h="168">
                  <a:moveTo>
                    <a:pt x="83" y="146"/>
                  </a:moveTo>
                  <a:cubicBezTo>
                    <a:pt x="83" y="146"/>
                    <a:pt x="84" y="141"/>
                    <a:pt x="87" y="142"/>
                  </a:cubicBezTo>
                  <a:cubicBezTo>
                    <a:pt x="90" y="143"/>
                    <a:pt x="89" y="147"/>
                    <a:pt x="93" y="148"/>
                  </a:cubicBezTo>
                  <a:cubicBezTo>
                    <a:pt x="97" y="148"/>
                    <a:pt x="105" y="146"/>
                    <a:pt x="110" y="154"/>
                  </a:cubicBezTo>
                  <a:cubicBezTo>
                    <a:pt x="114" y="162"/>
                    <a:pt x="111" y="165"/>
                    <a:pt x="111" y="165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26" y="167"/>
                    <a:pt x="126" y="167"/>
                    <a:pt x="126" y="167"/>
                  </a:cubicBezTo>
                  <a:cubicBezTo>
                    <a:pt x="127" y="163"/>
                    <a:pt x="127" y="163"/>
                    <a:pt x="127" y="163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141" y="163"/>
                    <a:pt x="141" y="163"/>
                    <a:pt x="141" y="163"/>
                  </a:cubicBezTo>
                  <a:cubicBezTo>
                    <a:pt x="148" y="166"/>
                    <a:pt x="148" y="166"/>
                    <a:pt x="148" y="166"/>
                  </a:cubicBezTo>
                  <a:cubicBezTo>
                    <a:pt x="155" y="158"/>
                    <a:pt x="155" y="158"/>
                    <a:pt x="155" y="158"/>
                  </a:cubicBezTo>
                  <a:cubicBezTo>
                    <a:pt x="155" y="158"/>
                    <a:pt x="159" y="160"/>
                    <a:pt x="163" y="158"/>
                  </a:cubicBezTo>
                  <a:cubicBezTo>
                    <a:pt x="167" y="157"/>
                    <a:pt x="160" y="148"/>
                    <a:pt x="161" y="146"/>
                  </a:cubicBezTo>
                  <a:cubicBezTo>
                    <a:pt x="163" y="143"/>
                    <a:pt x="171" y="146"/>
                    <a:pt x="171" y="146"/>
                  </a:cubicBezTo>
                  <a:cubicBezTo>
                    <a:pt x="175" y="136"/>
                    <a:pt x="175" y="136"/>
                    <a:pt x="175" y="136"/>
                  </a:cubicBezTo>
                  <a:cubicBezTo>
                    <a:pt x="175" y="136"/>
                    <a:pt x="181" y="134"/>
                    <a:pt x="186" y="134"/>
                  </a:cubicBezTo>
                  <a:cubicBezTo>
                    <a:pt x="190" y="133"/>
                    <a:pt x="186" y="139"/>
                    <a:pt x="189" y="142"/>
                  </a:cubicBezTo>
                  <a:cubicBezTo>
                    <a:pt x="192" y="145"/>
                    <a:pt x="199" y="140"/>
                    <a:pt x="197" y="133"/>
                  </a:cubicBezTo>
                  <a:cubicBezTo>
                    <a:pt x="197" y="128"/>
                    <a:pt x="188" y="129"/>
                    <a:pt x="188" y="129"/>
                  </a:cubicBezTo>
                  <a:cubicBezTo>
                    <a:pt x="191" y="113"/>
                    <a:pt x="191" y="113"/>
                    <a:pt x="191" y="113"/>
                  </a:cubicBezTo>
                  <a:cubicBezTo>
                    <a:pt x="191" y="113"/>
                    <a:pt x="188" y="101"/>
                    <a:pt x="188" y="96"/>
                  </a:cubicBezTo>
                  <a:cubicBezTo>
                    <a:pt x="188" y="92"/>
                    <a:pt x="195" y="87"/>
                    <a:pt x="200" y="86"/>
                  </a:cubicBezTo>
                  <a:cubicBezTo>
                    <a:pt x="204" y="84"/>
                    <a:pt x="203" y="74"/>
                    <a:pt x="203" y="74"/>
                  </a:cubicBezTo>
                  <a:cubicBezTo>
                    <a:pt x="218" y="70"/>
                    <a:pt x="218" y="70"/>
                    <a:pt x="218" y="70"/>
                  </a:cubicBezTo>
                  <a:cubicBezTo>
                    <a:pt x="218" y="65"/>
                    <a:pt x="218" y="65"/>
                    <a:pt x="218" y="65"/>
                  </a:cubicBezTo>
                  <a:cubicBezTo>
                    <a:pt x="218" y="65"/>
                    <a:pt x="222" y="60"/>
                    <a:pt x="221" y="56"/>
                  </a:cubicBezTo>
                  <a:cubicBezTo>
                    <a:pt x="220" y="53"/>
                    <a:pt x="207" y="58"/>
                    <a:pt x="207" y="58"/>
                  </a:cubicBezTo>
                  <a:cubicBezTo>
                    <a:pt x="208" y="48"/>
                    <a:pt x="208" y="48"/>
                    <a:pt x="208" y="48"/>
                  </a:cubicBezTo>
                  <a:cubicBezTo>
                    <a:pt x="210" y="42"/>
                    <a:pt x="210" y="42"/>
                    <a:pt x="210" y="42"/>
                  </a:cubicBezTo>
                  <a:cubicBezTo>
                    <a:pt x="210" y="36"/>
                    <a:pt x="210" y="36"/>
                    <a:pt x="210" y="36"/>
                  </a:cubicBezTo>
                  <a:cubicBezTo>
                    <a:pt x="197" y="33"/>
                    <a:pt x="197" y="33"/>
                    <a:pt x="197" y="33"/>
                  </a:cubicBezTo>
                  <a:cubicBezTo>
                    <a:pt x="196" y="29"/>
                    <a:pt x="196" y="29"/>
                    <a:pt x="196" y="29"/>
                  </a:cubicBezTo>
                  <a:cubicBezTo>
                    <a:pt x="191" y="29"/>
                    <a:pt x="191" y="29"/>
                    <a:pt x="191" y="29"/>
                  </a:cubicBezTo>
                  <a:cubicBezTo>
                    <a:pt x="191" y="29"/>
                    <a:pt x="188" y="22"/>
                    <a:pt x="186" y="19"/>
                  </a:cubicBezTo>
                  <a:cubicBezTo>
                    <a:pt x="183" y="16"/>
                    <a:pt x="169" y="15"/>
                    <a:pt x="169" y="15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48" y="14"/>
                    <a:pt x="148" y="14"/>
                    <a:pt x="148" y="14"/>
                  </a:cubicBezTo>
                  <a:cubicBezTo>
                    <a:pt x="142" y="2"/>
                    <a:pt x="142" y="2"/>
                    <a:pt x="142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0" y="5"/>
                    <a:pt x="130" y="5"/>
                    <a:pt x="130" y="5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20" y="12"/>
                    <a:pt x="120" y="12"/>
                    <a:pt x="120" y="12"/>
                  </a:cubicBezTo>
                  <a:cubicBezTo>
                    <a:pt x="113" y="15"/>
                    <a:pt x="113" y="15"/>
                    <a:pt x="113" y="15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0" y="22"/>
                    <a:pt x="16" y="26"/>
                  </a:cubicBezTo>
                  <a:cubicBezTo>
                    <a:pt x="12" y="31"/>
                    <a:pt x="7" y="40"/>
                    <a:pt x="7" y="40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4" y="57"/>
                    <a:pt x="5" y="62"/>
                  </a:cubicBezTo>
                  <a:cubicBezTo>
                    <a:pt x="5" y="64"/>
                    <a:pt x="6" y="66"/>
                    <a:pt x="7" y="68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5" y="94"/>
                    <a:pt x="5" y="94"/>
                    <a:pt x="5" y="94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0" y="76"/>
                    <a:pt x="12" y="79"/>
                    <a:pt x="12" y="79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9" y="96"/>
                    <a:pt x="19" y="96"/>
                    <a:pt x="19" y="96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30" y="99"/>
                    <a:pt x="32" y="100"/>
                    <a:pt x="37" y="102"/>
                  </a:cubicBezTo>
                  <a:cubicBezTo>
                    <a:pt x="41" y="105"/>
                    <a:pt x="47" y="103"/>
                    <a:pt x="47" y="103"/>
                  </a:cubicBezTo>
                  <a:cubicBezTo>
                    <a:pt x="48" y="107"/>
                    <a:pt x="48" y="107"/>
                    <a:pt x="48" y="107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69" y="103"/>
                    <a:pt x="78" y="110"/>
                    <a:pt x="81" y="112"/>
                  </a:cubicBezTo>
                  <a:cubicBezTo>
                    <a:pt x="85" y="115"/>
                    <a:pt x="77" y="120"/>
                    <a:pt x="77" y="120"/>
                  </a:cubicBezTo>
                  <a:cubicBezTo>
                    <a:pt x="77" y="120"/>
                    <a:pt x="75" y="125"/>
                    <a:pt x="75" y="131"/>
                  </a:cubicBezTo>
                  <a:cubicBezTo>
                    <a:pt x="74" y="139"/>
                    <a:pt x="81" y="146"/>
                    <a:pt x="81" y="146"/>
                  </a:cubicBezTo>
                  <a:lnTo>
                    <a:pt x="83" y="146"/>
                  </a:ln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6228" name="Freeform 219"/>
            <p:cNvSpPr>
              <a:spLocks noEditPoints="1"/>
            </p:cNvSpPr>
            <p:nvPr/>
          </p:nvSpPr>
          <p:spPr bwMode="auto">
            <a:xfrm>
              <a:off x="1787" y="3005"/>
              <a:ext cx="847" cy="700"/>
            </a:xfrm>
            <a:custGeom>
              <a:avLst/>
              <a:gdLst>
                <a:gd name="T0" fmla="*/ 5945227 w 631"/>
                <a:gd name="T1" fmla="*/ 4910134 h 522"/>
                <a:gd name="T2" fmla="*/ 5825420 w 631"/>
                <a:gd name="T3" fmla="*/ 4554299 h 522"/>
                <a:gd name="T4" fmla="*/ 5845269 w 631"/>
                <a:gd name="T5" fmla="*/ 4725843 h 522"/>
                <a:gd name="T6" fmla="*/ 5977977 w 631"/>
                <a:gd name="T7" fmla="*/ 4527100 h 522"/>
                <a:gd name="T8" fmla="*/ 7107251 w 631"/>
                <a:gd name="T9" fmla="*/ 3981090 h 522"/>
                <a:gd name="T10" fmla="*/ 6537742 w 631"/>
                <a:gd name="T11" fmla="*/ 4308248 h 522"/>
                <a:gd name="T12" fmla="*/ 6906100 w 631"/>
                <a:gd name="T13" fmla="*/ 4448158 h 522"/>
                <a:gd name="T14" fmla="*/ 7203967 w 631"/>
                <a:gd name="T15" fmla="*/ 4286007 h 522"/>
                <a:gd name="T16" fmla="*/ 7097541 w 631"/>
                <a:gd name="T17" fmla="*/ 4161083 h 522"/>
                <a:gd name="T18" fmla="*/ 6241248 w 631"/>
                <a:gd name="T19" fmla="*/ 1952484 h 522"/>
                <a:gd name="T20" fmla="*/ 6095534 w 631"/>
                <a:gd name="T21" fmla="*/ 1754888 h 522"/>
                <a:gd name="T22" fmla="*/ 5620410 w 631"/>
                <a:gd name="T23" fmla="*/ 1650895 h 522"/>
                <a:gd name="T24" fmla="*/ 5144922 w 631"/>
                <a:gd name="T25" fmla="*/ 1538133 h 522"/>
                <a:gd name="T26" fmla="*/ 5014764 w 631"/>
                <a:gd name="T27" fmla="*/ 1377962 h 522"/>
                <a:gd name="T28" fmla="*/ 4544249 w 631"/>
                <a:gd name="T29" fmla="*/ 1236360 h 522"/>
                <a:gd name="T30" fmla="*/ 4497503 w 631"/>
                <a:gd name="T31" fmla="*/ 1027566 h 522"/>
                <a:gd name="T32" fmla="*/ 3667199 w 631"/>
                <a:gd name="T33" fmla="*/ 898471 h 522"/>
                <a:gd name="T34" fmla="*/ 3233100 w 631"/>
                <a:gd name="T35" fmla="*/ 737976 h 522"/>
                <a:gd name="T36" fmla="*/ 2199719 w 631"/>
                <a:gd name="T37" fmla="*/ 445991 h 522"/>
                <a:gd name="T38" fmla="*/ 1418396 w 631"/>
                <a:gd name="T39" fmla="*/ 252015 h 522"/>
                <a:gd name="T40" fmla="*/ 1098627 w 631"/>
                <a:gd name="T41" fmla="*/ 115216 h 522"/>
                <a:gd name="T42" fmla="*/ 858454 w 631"/>
                <a:gd name="T43" fmla="*/ 1 h 522"/>
                <a:gd name="T44" fmla="*/ 759150 w 631"/>
                <a:gd name="T45" fmla="*/ 207189 h 522"/>
                <a:gd name="T46" fmla="*/ 191736 w 631"/>
                <a:gd name="T47" fmla="*/ 228209 h 522"/>
                <a:gd name="T48" fmla="*/ 59059 w 631"/>
                <a:gd name="T49" fmla="*/ 445991 h 522"/>
                <a:gd name="T50" fmla="*/ 32778 w 631"/>
                <a:gd name="T51" fmla="*/ 697765 h 522"/>
                <a:gd name="T52" fmla="*/ 178265 w 631"/>
                <a:gd name="T53" fmla="*/ 832123 h 522"/>
                <a:gd name="T54" fmla="*/ 79276 w 631"/>
                <a:gd name="T55" fmla="*/ 935700 h 522"/>
                <a:gd name="T56" fmla="*/ 134575 w 631"/>
                <a:gd name="T57" fmla="*/ 1048450 h 522"/>
                <a:gd name="T58" fmla="*/ 191736 w 631"/>
                <a:gd name="T59" fmla="*/ 1169894 h 522"/>
                <a:gd name="T60" fmla="*/ 506287 w 631"/>
                <a:gd name="T61" fmla="*/ 1277607 h 522"/>
                <a:gd name="T62" fmla="*/ 776851 w 631"/>
                <a:gd name="T63" fmla="*/ 1510168 h 522"/>
                <a:gd name="T64" fmla="*/ 1233927 w 631"/>
                <a:gd name="T65" fmla="*/ 1538133 h 522"/>
                <a:gd name="T66" fmla="*/ 1375880 w 631"/>
                <a:gd name="T67" fmla="*/ 1793625 h 522"/>
                <a:gd name="T68" fmla="*/ 1108217 w 631"/>
                <a:gd name="T69" fmla="*/ 2213844 h 522"/>
                <a:gd name="T70" fmla="*/ 912231 w 631"/>
                <a:gd name="T71" fmla="*/ 2806409 h 522"/>
                <a:gd name="T72" fmla="*/ 725710 w 631"/>
                <a:gd name="T73" fmla="*/ 3225423 h 522"/>
                <a:gd name="T74" fmla="*/ 565553 w 631"/>
                <a:gd name="T75" fmla="*/ 3661557 h 522"/>
                <a:gd name="T76" fmla="*/ 421327 w 631"/>
                <a:gd name="T77" fmla="*/ 4349054 h 522"/>
                <a:gd name="T78" fmla="*/ 257370 w 631"/>
                <a:gd name="T79" fmla="*/ 4595874 h 522"/>
                <a:gd name="T80" fmla="*/ 288197 w 631"/>
                <a:gd name="T81" fmla="*/ 5121052 h 522"/>
                <a:gd name="T82" fmla="*/ 400056 w 631"/>
                <a:gd name="T83" fmla="*/ 5181368 h 522"/>
                <a:gd name="T84" fmla="*/ 615059 w 631"/>
                <a:gd name="T85" fmla="*/ 5572550 h 522"/>
                <a:gd name="T86" fmla="*/ 744434 w 631"/>
                <a:gd name="T87" fmla="*/ 5777344 h 522"/>
                <a:gd name="T88" fmla="*/ 892188 w 631"/>
                <a:gd name="T89" fmla="*/ 6066200 h 522"/>
                <a:gd name="T90" fmla="*/ 1176641 w 631"/>
                <a:gd name="T91" fmla="*/ 6221411 h 522"/>
                <a:gd name="T92" fmla="*/ 1743377 w 631"/>
                <a:gd name="T93" fmla="*/ 5962310 h 522"/>
                <a:gd name="T94" fmla="*/ 2680321 w 631"/>
                <a:gd name="T95" fmla="*/ 5962310 h 522"/>
                <a:gd name="T96" fmla="*/ 3498964 w 631"/>
                <a:gd name="T97" fmla="*/ 5975510 h 522"/>
                <a:gd name="T98" fmla="*/ 3998192 w 631"/>
                <a:gd name="T99" fmla="*/ 5523599 h 522"/>
                <a:gd name="T100" fmla="*/ 4429089 w 631"/>
                <a:gd name="T101" fmla="*/ 5441289 h 522"/>
                <a:gd name="T102" fmla="*/ 4535164 w 631"/>
                <a:gd name="T103" fmla="*/ 5121052 h 522"/>
                <a:gd name="T104" fmla="*/ 4983372 w 631"/>
                <a:gd name="T105" fmla="*/ 4813221 h 522"/>
                <a:gd name="T106" fmla="*/ 5122228 w 631"/>
                <a:gd name="T107" fmla="*/ 3792238 h 522"/>
                <a:gd name="T108" fmla="*/ 5585910 w 631"/>
                <a:gd name="T109" fmla="*/ 3315580 h 522"/>
                <a:gd name="T110" fmla="*/ 5639490 w 631"/>
                <a:gd name="T111" fmla="*/ 3315580 h 522"/>
                <a:gd name="T112" fmla="*/ 5977977 w 631"/>
                <a:gd name="T113" fmla="*/ 2968756 h 522"/>
                <a:gd name="T114" fmla="*/ 7272788 w 631"/>
                <a:gd name="T115" fmla="*/ 2383405 h 522"/>
                <a:gd name="T116" fmla="*/ 7280315 w 631"/>
                <a:gd name="T117" fmla="*/ 2073270 h 522"/>
                <a:gd name="T118" fmla="*/ 6799300 w 631"/>
                <a:gd name="T119" fmla="*/ 2040004 h 522"/>
                <a:gd name="T120" fmla="*/ 6409087 w 631"/>
                <a:gd name="T121" fmla="*/ 1930330 h 522"/>
                <a:gd name="T122" fmla="*/ 7604359 w 631"/>
                <a:gd name="T123" fmla="*/ 4059792 h 52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31"/>
                <a:gd name="T187" fmla="*/ 0 h 522"/>
                <a:gd name="T188" fmla="*/ 631 w 631"/>
                <a:gd name="T189" fmla="*/ 522 h 52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31" h="522">
                  <a:moveTo>
                    <a:pt x="476" y="401"/>
                  </a:moveTo>
                  <a:cubicBezTo>
                    <a:pt x="474" y="405"/>
                    <a:pt x="474" y="405"/>
                    <a:pt x="474" y="405"/>
                  </a:cubicBezTo>
                  <a:cubicBezTo>
                    <a:pt x="475" y="410"/>
                    <a:pt x="475" y="410"/>
                    <a:pt x="475" y="410"/>
                  </a:cubicBezTo>
                  <a:cubicBezTo>
                    <a:pt x="478" y="407"/>
                    <a:pt x="478" y="407"/>
                    <a:pt x="478" y="407"/>
                  </a:cubicBezTo>
                  <a:cubicBezTo>
                    <a:pt x="482" y="410"/>
                    <a:pt x="482" y="410"/>
                    <a:pt x="482" y="410"/>
                  </a:cubicBezTo>
                  <a:cubicBezTo>
                    <a:pt x="484" y="408"/>
                    <a:pt x="484" y="408"/>
                    <a:pt x="484" y="408"/>
                  </a:cubicBezTo>
                  <a:cubicBezTo>
                    <a:pt x="480" y="406"/>
                    <a:pt x="480" y="406"/>
                    <a:pt x="480" y="406"/>
                  </a:cubicBezTo>
                  <a:lnTo>
                    <a:pt x="476" y="401"/>
                  </a:lnTo>
                  <a:close/>
                  <a:moveTo>
                    <a:pt x="484" y="379"/>
                  </a:moveTo>
                  <a:cubicBezTo>
                    <a:pt x="480" y="379"/>
                    <a:pt x="472" y="381"/>
                    <a:pt x="472" y="381"/>
                  </a:cubicBezTo>
                  <a:cubicBezTo>
                    <a:pt x="473" y="387"/>
                    <a:pt x="473" y="387"/>
                    <a:pt x="473" y="387"/>
                  </a:cubicBezTo>
                  <a:cubicBezTo>
                    <a:pt x="468" y="388"/>
                    <a:pt x="468" y="388"/>
                    <a:pt x="468" y="388"/>
                  </a:cubicBezTo>
                  <a:cubicBezTo>
                    <a:pt x="467" y="393"/>
                    <a:pt x="467" y="393"/>
                    <a:pt x="467" y="393"/>
                  </a:cubicBezTo>
                  <a:cubicBezTo>
                    <a:pt x="472" y="396"/>
                    <a:pt x="472" y="396"/>
                    <a:pt x="472" y="396"/>
                  </a:cubicBezTo>
                  <a:cubicBezTo>
                    <a:pt x="474" y="395"/>
                    <a:pt x="474" y="395"/>
                    <a:pt x="474" y="395"/>
                  </a:cubicBezTo>
                  <a:cubicBezTo>
                    <a:pt x="475" y="397"/>
                    <a:pt x="475" y="397"/>
                    <a:pt x="475" y="397"/>
                  </a:cubicBezTo>
                  <a:cubicBezTo>
                    <a:pt x="477" y="392"/>
                    <a:pt x="477" y="392"/>
                    <a:pt x="477" y="392"/>
                  </a:cubicBezTo>
                  <a:cubicBezTo>
                    <a:pt x="480" y="392"/>
                    <a:pt x="480" y="392"/>
                    <a:pt x="480" y="392"/>
                  </a:cubicBezTo>
                  <a:cubicBezTo>
                    <a:pt x="488" y="387"/>
                    <a:pt x="488" y="387"/>
                    <a:pt x="488" y="387"/>
                  </a:cubicBezTo>
                  <a:cubicBezTo>
                    <a:pt x="488" y="387"/>
                    <a:pt x="490" y="379"/>
                    <a:pt x="484" y="379"/>
                  </a:cubicBezTo>
                  <a:close/>
                  <a:moveTo>
                    <a:pt x="575" y="348"/>
                  </a:moveTo>
                  <a:cubicBezTo>
                    <a:pt x="572" y="347"/>
                    <a:pt x="571" y="342"/>
                    <a:pt x="571" y="342"/>
                  </a:cubicBezTo>
                  <a:cubicBezTo>
                    <a:pt x="575" y="338"/>
                    <a:pt x="575" y="338"/>
                    <a:pt x="575" y="338"/>
                  </a:cubicBezTo>
                  <a:cubicBezTo>
                    <a:pt x="572" y="338"/>
                    <a:pt x="572" y="338"/>
                    <a:pt x="572" y="338"/>
                  </a:cubicBezTo>
                  <a:cubicBezTo>
                    <a:pt x="576" y="333"/>
                    <a:pt x="576" y="333"/>
                    <a:pt x="576" y="333"/>
                  </a:cubicBezTo>
                  <a:cubicBezTo>
                    <a:pt x="576" y="333"/>
                    <a:pt x="565" y="333"/>
                    <a:pt x="555" y="337"/>
                  </a:cubicBezTo>
                  <a:cubicBezTo>
                    <a:pt x="545" y="341"/>
                    <a:pt x="541" y="348"/>
                    <a:pt x="541" y="348"/>
                  </a:cubicBezTo>
                  <a:cubicBezTo>
                    <a:pt x="538" y="347"/>
                    <a:pt x="538" y="347"/>
                    <a:pt x="538" y="347"/>
                  </a:cubicBezTo>
                  <a:cubicBezTo>
                    <a:pt x="530" y="352"/>
                    <a:pt x="530" y="352"/>
                    <a:pt x="530" y="352"/>
                  </a:cubicBezTo>
                  <a:cubicBezTo>
                    <a:pt x="530" y="360"/>
                    <a:pt x="530" y="360"/>
                    <a:pt x="530" y="360"/>
                  </a:cubicBezTo>
                  <a:cubicBezTo>
                    <a:pt x="534" y="358"/>
                    <a:pt x="534" y="358"/>
                    <a:pt x="534" y="358"/>
                  </a:cubicBezTo>
                  <a:cubicBezTo>
                    <a:pt x="534" y="358"/>
                    <a:pt x="537" y="363"/>
                    <a:pt x="538" y="363"/>
                  </a:cubicBezTo>
                  <a:cubicBezTo>
                    <a:pt x="540" y="363"/>
                    <a:pt x="541" y="358"/>
                    <a:pt x="545" y="358"/>
                  </a:cubicBezTo>
                  <a:cubicBezTo>
                    <a:pt x="550" y="359"/>
                    <a:pt x="547" y="363"/>
                    <a:pt x="550" y="369"/>
                  </a:cubicBezTo>
                  <a:cubicBezTo>
                    <a:pt x="555" y="374"/>
                    <a:pt x="560" y="372"/>
                    <a:pt x="560" y="372"/>
                  </a:cubicBezTo>
                  <a:cubicBezTo>
                    <a:pt x="563" y="378"/>
                    <a:pt x="563" y="378"/>
                    <a:pt x="563" y="378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71" y="375"/>
                    <a:pt x="574" y="373"/>
                  </a:cubicBezTo>
                  <a:cubicBezTo>
                    <a:pt x="577" y="371"/>
                    <a:pt x="577" y="365"/>
                    <a:pt x="577" y="365"/>
                  </a:cubicBezTo>
                  <a:cubicBezTo>
                    <a:pt x="584" y="358"/>
                    <a:pt x="584" y="358"/>
                    <a:pt x="584" y="358"/>
                  </a:cubicBezTo>
                  <a:cubicBezTo>
                    <a:pt x="583" y="357"/>
                    <a:pt x="583" y="357"/>
                    <a:pt x="583" y="357"/>
                  </a:cubicBezTo>
                  <a:cubicBezTo>
                    <a:pt x="586" y="357"/>
                    <a:pt x="586" y="357"/>
                    <a:pt x="586" y="357"/>
                  </a:cubicBezTo>
                  <a:cubicBezTo>
                    <a:pt x="589" y="349"/>
                    <a:pt x="589" y="349"/>
                    <a:pt x="589" y="349"/>
                  </a:cubicBezTo>
                  <a:cubicBezTo>
                    <a:pt x="582" y="344"/>
                    <a:pt x="582" y="344"/>
                    <a:pt x="582" y="344"/>
                  </a:cubicBezTo>
                  <a:cubicBezTo>
                    <a:pt x="582" y="344"/>
                    <a:pt x="579" y="348"/>
                    <a:pt x="575" y="348"/>
                  </a:cubicBezTo>
                  <a:close/>
                  <a:moveTo>
                    <a:pt x="520" y="161"/>
                  </a:moveTo>
                  <a:cubicBezTo>
                    <a:pt x="520" y="161"/>
                    <a:pt x="516" y="165"/>
                    <a:pt x="515" y="165"/>
                  </a:cubicBezTo>
                  <a:cubicBezTo>
                    <a:pt x="514" y="165"/>
                    <a:pt x="513" y="164"/>
                    <a:pt x="513" y="164"/>
                  </a:cubicBezTo>
                  <a:cubicBezTo>
                    <a:pt x="509" y="167"/>
                    <a:pt x="509" y="167"/>
                    <a:pt x="509" y="167"/>
                  </a:cubicBezTo>
                  <a:cubicBezTo>
                    <a:pt x="506" y="163"/>
                    <a:pt x="506" y="163"/>
                    <a:pt x="506" y="163"/>
                  </a:cubicBezTo>
                  <a:cubicBezTo>
                    <a:pt x="503" y="160"/>
                    <a:pt x="503" y="160"/>
                    <a:pt x="503" y="160"/>
                  </a:cubicBezTo>
                  <a:cubicBezTo>
                    <a:pt x="506" y="156"/>
                    <a:pt x="506" y="156"/>
                    <a:pt x="506" y="156"/>
                  </a:cubicBezTo>
                  <a:cubicBezTo>
                    <a:pt x="508" y="152"/>
                    <a:pt x="508" y="152"/>
                    <a:pt x="508" y="152"/>
                  </a:cubicBezTo>
                  <a:cubicBezTo>
                    <a:pt x="508" y="152"/>
                    <a:pt x="507" y="148"/>
                    <a:pt x="504" y="145"/>
                  </a:cubicBezTo>
                  <a:cubicBezTo>
                    <a:pt x="501" y="144"/>
                    <a:pt x="494" y="147"/>
                    <a:pt x="494" y="147"/>
                  </a:cubicBezTo>
                  <a:cubicBezTo>
                    <a:pt x="494" y="147"/>
                    <a:pt x="489" y="140"/>
                    <a:pt x="488" y="139"/>
                  </a:cubicBezTo>
                  <a:cubicBezTo>
                    <a:pt x="486" y="137"/>
                    <a:pt x="481" y="138"/>
                    <a:pt x="481" y="138"/>
                  </a:cubicBezTo>
                  <a:cubicBezTo>
                    <a:pt x="481" y="138"/>
                    <a:pt x="477" y="134"/>
                    <a:pt x="472" y="134"/>
                  </a:cubicBezTo>
                  <a:cubicBezTo>
                    <a:pt x="466" y="134"/>
                    <a:pt x="472" y="141"/>
                    <a:pt x="467" y="143"/>
                  </a:cubicBezTo>
                  <a:cubicBezTo>
                    <a:pt x="462" y="147"/>
                    <a:pt x="456" y="138"/>
                    <a:pt x="456" y="138"/>
                  </a:cubicBezTo>
                  <a:cubicBezTo>
                    <a:pt x="456" y="138"/>
                    <a:pt x="455" y="142"/>
                    <a:pt x="452" y="142"/>
                  </a:cubicBezTo>
                  <a:cubicBezTo>
                    <a:pt x="451" y="142"/>
                    <a:pt x="451" y="139"/>
                    <a:pt x="448" y="137"/>
                  </a:cubicBezTo>
                  <a:cubicBezTo>
                    <a:pt x="446" y="135"/>
                    <a:pt x="435" y="139"/>
                    <a:pt x="435" y="139"/>
                  </a:cubicBezTo>
                  <a:cubicBezTo>
                    <a:pt x="425" y="127"/>
                    <a:pt x="425" y="127"/>
                    <a:pt x="425" y="127"/>
                  </a:cubicBezTo>
                  <a:cubicBezTo>
                    <a:pt x="417" y="128"/>
                    <a:pt x="417" y="128"/>
                    <a:pt x="417" y="128"/>
                  </a:cubicBezTo>
                  <a:cubicBezTo>
                    <a:pt x="416" y="127"/>
                    <a:pt x="416" y="127"/>
                    <a:pt x="416" y="127"/>
                  </a:cubicBezTo>
                  <a:cubicBezTo>
                    <a:pt x="412" y="131"/>
                    <a:pt x="412" y="131"/>
                    <a:pt x="412" y="131"/>
                  </a:cubicBezTo>
                  <a:cubicBezTo>
                    <a:pt x="406" y="122"/>
                    <a:pt x="406" y="122"/>
                    <a:pt x="406" y="122"/>
                  </a:cubicBezTo>
                  <a:cubicBezTo>
                    <a:pt x="408" y="116"/>
                    <a:pt x="408" y="116"/>
                    <a:pt x="408" y="116"/>
                  </a:cubicBezTo>
                  <a:cubicBezTo>
                    <a:pt x="406" y="115"/>
                    <a:pt x="406" y="115"/>
                    <a:pt x="406" y="115"/>
                  </a:cubicBezTo>
                  <a:cubicBezTo>
                    <a:pt x="397" y="117"/>
                    <a:pt x="397" y="117"/>
                    <a:pt x="397" y="117"/>
                  </a:cubicBezTo>
                  <a:cubicBezTo>
                    <a:pt x="380" y="106"/>
                    <a:pt x="380" y="106"/>
                    <a:pt x="380" y="106"/>
                  </a:cubicBezTo>
                  <a:cubicBezTo>
                    <a:pt x="380" y="102"/>
                    <a:pt x="380" y="102"/>
                    <a:pt x="380" y="102"/>
                  </a:cubicBezTo>
                  <a:cubicBezTo>
                    <a:pt x="375" y="108"/>
                    <a:pt x="375" y="108"/>
                    <a:pt x="375" y="108"/>
                  </a:cubicBezTo>
                  <a:cubicBezTo>
                    <a:pt x="375" y="108"/>
                    <a:pt x="371" y="107"/>
                    <a:pt x="369" y="104"/>
                  </a:cubicBezTo>
                  <a:cubicBezTo>
                    <a:pt x="367" y="102"/>
                    <a:pt x="370" y="101"/>
                    <a:pt x="374" y="100"/>
                  </a:cubicBezTo>
                  <a:cubicBezTo>
                    <a:pt x="377" y="100"/>
                    <a:pt x="376" y="91"/>
                    <a:pt x="376" y="91"/>
                  </a:cubicBezTo>
                  <a:cubicBezTo>
                    <a:pt x="370" y="89"/>
                    <a:pt x="370" y="89"/>
                    <a:pt x="370" y="89"/>
                  </a:cubicBezTo>
                  <a:cubicBezTo>
                    <a:pt x="370" y="89"/>
                    <a:pt x="367" y="91"/>
                    <a:pt x="365" y="90"/>
                  </a:cubicBezTo>
                  <a:cubicBezTo>
                    <a:pt x="363" y="89"/>
                    <a:pt x="364" y="86"/>
                    <a:pt x="364" y="86"/>
                  </a:cubicBezTo>
                  <a:cubicBezTo>
                    <a:pt x="360" y="86"/>
                    <a:pt x="360" y="86"/>
                    <a:pt x="360" y="86"/>
                  </a:cubicBezTo>
                  <a:cubicBezTo>
                    <a:pt x="360" y="86"/>
                    <a:pt x="357" y="81"/>
                    <a:pt x="358" y="81"/>
                  </a:cubicBezTo>
                  <a:cubicBezTo>
                    <a:pt x="335" y="84"/>
                    <a:pt x="335" y="84"/>
                    <a:pt x="335" y="84"/>
                  </a:cubicBezTo>
                  <a:cubicBezTo>
                    <a:pt x="335" y="84"/>
                    <a:pt x="314" y="70"/>
                    <a:pt x="306" y="70"/>
                  </a:cubicBezTo>
                  <a:cubicBezTo>
                    <a:pt x="300" y="71"/>
                    <a:pt x="297" y="75"/>
                    <a:pt x="297" y="75"/>
                  </a:cubicBezTo>
                  <a:cubicBezTo>
                    <a:pt x="286" y="66"/>
                    <a:pt x="286" y="66"/>
                    <a:pt x="286" y="66"/>
                  </a:cubicBezTo>
                  <a:cubicBezTo>
                    <a:pt x="280" y="66"/>
                    <a:pt x="280" y="66"/>
                    <a:pt x="280" y="66"/>
                  </a:cubicBezTo>
                  <a:cubicBezTo>
                    <a:pt x="281" y="62"/>
                    <a:pt x="281" y="62"/>
                    <a:pt x="281" y="62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62" y="62"/>
                    <a:pt x="262" y="62"/>
                    <a:pt x="262" y="62"/>
                  </a:cubicBezTo>
                  <a:cubicBezTo>
                    <a:pt x="265" y="59"/>
                    <a:pt x="265" y="59"/>
                    <a:pt x="265" y="59"/>
                  </a:cubicBezTo>
                  <a:cubicBezTo>
                    <a:pt x="262" y="57"/>
                    <a:pt x="262" y="57"/>
                    <a:pt x="262" y="57"/>
                  </a:cubicBezTo>
                  <a:cubicBezTo>
                    <a:pt x="231" y="59"/>
                    <a:pt x="231" y="59"/>
                    <a:pt x="231" y="59"/>
                  </a:cubicBezTo>
                  <a:cubicBezTo>
                    <a:pt x="197" y="42"/>
                    <a:pt x="197" y="42"/>
                    <a:pt x="197" y="42"/>
                  </a:cubicBezTo>
                  <a:cubicBezTo>
                    <a:pt x="178" y="37"/>
                    <a:pt x="178" y="37"/>
                    <a:pt x="178" y="37"/>
                  </a:cubicBezTo>
                  <a:cubicBezTo>
                    <a:pt x="178" y="37"/>
                    <a:pt x="177" y="29"/>
                    <a:pt x="171" y="28"/>
                  </a:cubicBezTo>
                  <a:cubicBezTo>
                    <a:pt x="166" y="27"/>
                    <a:pt x="161" y="31"/>
                    <a:pt x="161" y="31"/>
                  </a:cubicBezTo>
                  <a:cubicBezTo>
                    <a:pt x="152" y="26"/>
                    <a:pt x="152" y="26"/>
                    <a:pt x="152" y="26"/>
                  </a:cubicBezTo>
                  <a:cubicBezTo>
                    <a:pt x="136" y="27"/>
                    <a:pt x="136" y="27"/>
                    <a:pt x="136" y="27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1" y="26"/>
                    <a:pt x="111" y="26"/>
                    <a:pt x="111" y="26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8"/>
                    <a:pt x="99" y="8"/>
                    <a:pt x="96" y="7"/>
                  </a:cubicBezTo>
                  <a:cubicBezTo>
                    <a:pt x="92" y="6"/>
                    <a:pt x="89" y="10"/>
                    <a:pt x="89" y="10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63" y="5"/>
                    <a:pt x="57" y="8"/>
                  </a:cubicBezTo>
                  <a:cubicBezTo>
                    <a:pt x="53" y="11"/>
                    <a:pt x="55" y="14"/>
                    <a:pt x="55" y="14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41" y="107"/>
                    <a:pt x="41" y="107"/>
                    <a:pt x="41" y="107"/>
                  </a:cubicBezTo>
                  <a:cubicBezTo>
                    <a:pt x="41" y="107"/>
                    <a:pt x="26" y="113"/>
                    <a:pt x="34" y="120"/>
                  </a:cubicBezTo>
                  <a:cubicBezTo>
                    <a:pt x="42" y="127"/>
                    <a:pt x="46" y="118"/>
                    <a:pt x="46" y="118"/>
                  </a:cubicBezTo>
                  <a:cubicBezTo>
                    <a:pt x="49" y="122"/>
                    <a:pt x="49" y="122"/>
                    <a:pt x="49" y="122"/>
                  </a:cubicBezTo>
                  <a:cubicBezTo>
                    <a:pt x="56" y="120"/>
                    <a:pt x="56" y="120"/>
                    <a:pt x="56" y="120"/>
                  </a:cubicBezTo>
                  <a:cubicBezTo>
                    <a:pt x="63" y="126"/>
                    <a:pt x="63" y="126"/>
                    <a:pt x="63" y="126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72" y="131"/>
                    <a:pt x="78" y="128"/>
                  </a:cubicBezTo>
                  <a:cubicBezTo>
                    <a:pt x="84" y="127"/>
                    <a:pt x="82" y="121"/>
                    <a:pt x="85" y="121"/>
                  </a:cubicBezTo>
                  <a:cubicBezTo>
                    <a:pt x="89" y="121"/>
                    <a:pt x="90" y="125"/>
                    <a:pt x="90" y="125"/>
                  </a:cubicBezTo>
                  <a:cubicBezTo>
                    <a:pt x="100" y="128"/>
                    <a:pt x="100" y="128"/>
                    <a:pt x="100" y="128"/>
                  </a:cubicBezTo>
                  <a:cubicBezTo>
                    <a:pt x="104" y="125"/>
                    <a:pt x="104" y="125"/>
                    <a:pt x="104" y="125"/>
                  </a:cubicBezTo>
                  <a:cubicBezTo>
                    <a:pt x="104" y="127"/>
                    <a:pt x="104" y="127"/>
                    <a:pt x="104" y="127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11" y="141"/>
                    <a:pt x="111" y="141"/>
                    <a:pt x="111" y="141"/>
                  </a:cubicBezTo>
                  <a:cubicBezTo>
                    <a:pt x="111" y="141"/>
                    <a:pt x="108" y="150"/>
                    <a:pt x="112" y="150"/>
                  </a:cubicBezTo>
                  <a:cubicBezTo>
                    <a:pt x="116" y="150"/>
                    <a:pt x="124" y="150"/>
                    <a:pt x="124" y="154"/>
                  </a:cubicBezTo>
                  <a:cubicBezTo>
                    <a:pt x="123" y="159"/>
                    <a:pt x="116" y="168"/>
                    <a:pt x="116" y="168"/>
                  </a:cubicBezTo>
                  <a:cubicBezTo>
                    <a:pt x="116" y="168"/>
                    <a:pt x="106" y="175"/>
                    <a:pt x="104" y="175"/>
                  </a:cubicBezTo>
                  <a:cubicBezTo>
                    <a:pt x="98" y="175"/>
                    <a:pt x="98" y="175"/>
                    <a:pt x="98" y="175"/>
                  </a:cubicBezTo>
                  <a:cubicBezTo>
                    <a:pt x="90" y="185"/>
                    <a:pt x="90" y="185"/>
                    <a:pt x="90" y="185"/>
                  </a:cubicBezTo>
                  <a:cubicBezTo>
                    <a:pt x="83" y="185"/>
                    <a:pt x="83" y="185"/>
                    <a:pt x="83" y="185"/>
                  </a:cubicBezTo>
                  <a:cubicBezTo>
                    <a:pt x="86" y="197"/>
                    <a:pt x="86" y="197"/>
                    <a:pt x="86" y="197"/>
                  </a:cubicBezTo>
                  <a:cubicBezTo>
                    <a:pt x="78" y="222"/>
                    <a:pt x="78" y="222"/>
                    <a:pt x="78" y="222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74" y="235"/>
                    <a:pt x="74" y="235"/>
                    <a:pt x="74" y="235"/>
                  </a:cubicBezTo>
                  <a:cubicBezTo>
                    <a:pt x="74" y="235"/>
                    <a:pt x="67" y="234"/>
                    <a:pt x="67" y="239"/>
                  </a:cubicBezTo>
                  <a:cubicBezTo>
                    <a:pt x="67" y="244"/>
                    <a:pt x="71" y="251"/>
                    <a:pt x="71" y="251"/>
                  </a:cubicBezTo>
                  <a:cubicBezTo>
                    <a:pt x="66" y="262"/>
                    <a:pt x="66" y="262"/>
                    <a:pt x="66" y="262"/>
                  </a:cubicBezTo>
                  <a:cubicBezTo>
                    <a:pt x="63" y="262"/>
                    <a:pt x="63" y="262"/>
                    <a:pt x="63" y="262"/>
                  </a:cubicBezTo>
                  <a:cubicBezTo>
                    <a:pt x="59" y="270"/>
                    <a:pt x="59" y="270"/>
                    <a:pt x="59" y="270"/>
                  </a:cubicBezTo>
                  <a:cubicBezTo>
                    <a:pt x="32" y="265"/>
                    <a:pt x="32" y="265"/>
                    <a:pt x="32" y="265"/>
                  </a:cubicBezTo>
                  <a:cubicBezTo>
                    <a:pt x="38" y="280"/>
                    <a:pt x="38" y="280"/>
                    <a:pt x="38" y="280"/>
                  </a:cubicBezTo>
                  <a:cubicBezTo>
                    <a:pt x="38" y="280"/>
                    <a:pt x="42" y="278"/>
                    <a:pt x="42" y="280"/>
                  </a:cubicBezTo>
                  <a:cubicBezTo>
                    <a:pt x="42" y="283"/>
                    <a:pt x="39" y="287"/>
                    <a:pt x="39" y="287"/>
                  </a:cubicBezTo>
                  <a:cubicBezTo>
                    <a:pt x="46" y="306"/>
                    <a:pt x="46" y="306"/>
                    <a:pt x="46" y="306"/>
                  </a:cubicBezTo>
                  <a:cubicBezTo>
                    <a:pt x="46" y="306"/>
                    <a:pt x="56" y="304"/>
                    <a:pt x="54" y="310"/>
                  </a:cubicBezTo>
                  <a:cubicBezTo>
                    <a:pt x="52" y="316"/>
                    <a:pt x="44" y="325"/>
                    <a:pt x="44" y="325"/>
                  </a:cubicBezTo>
                  <a:cubicBezTo>
                    <a:pt x="34" y="328"/>
                    <a:pt x="34" y="328"/>
                    <a:pt x="34" y="328"/>
                  </a:cubicBezTo>
                  <a:cubicBezTo>
                    <a:pt x="25" y="345"/>
                    <a:pt x="25" y="345"/>
                    <a:pt x="25" y="345"/>
                  </a:cubicBezTo>
                  <a:cubicBezTo>
                    <a:pt x="34" y="364"/>
                    <a:pt x="34" y="364"/>
                    <a:pt x="34" y="364"/>
                  </a:cubicBezTo>
                  <a:cubicBezTo>
                    <a:pt x="43" y="364"/>
                    <a:pt x="43" y="364"/>
                    <a:pt x="43" y="364"/>
                  </a:cubicBezTo>
                  <a:cubicBezTo>
                    <a:pt x="41" y="368"/>
                    <a:pt x="41" y="368"/>
                    <a:pt x="41" y="368"/>
                  </a:cubicBezTo>
                  <a:cubicBezTo>
                    <a:pt x="38" y="375"/>
                    <a:pt x="38" y="375"/>
                    <a:pt x="38" y="375"/>
                  </a:cubicBezTo>
                  <a:cubicBezTo>
                    <a:pt x="23" y="376"/>
                    <a:pt x="23" y="376"/>
                    <a:pt x="23" y="376"/>
                  </a:cubicBezTo>
                  <a:cubicBezTo>
                    <a:pt x="21" y="384"/>
                    <a:pt x="21" y="384"/>
                    <a:pt x="21" y="384"/>
                  </a:cubicBezTo>
                  <a:cubicBezTo>
                    <a:pt x="21" y="384"/>
                    <a:pt x="14" y="386"/>
                    <a:pt x="10" y="392"/>
                  </a:cubicBezTo>
                  <a:cubicBezTo>
                    <a:pt x="6" y="397"/>
                    <a:pt x="4" y="401"/>
                    <a:pt x="4" y="401"/>
                  </a:cubicBezTo>
                  <a:cubicBezTo>
                    <a:pt x="6" y="408"/>
                    <a:pt x="6" y="408"/>
                    <a:pt x="6" y="408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23" y="428"/>
                    <a:pt x="23" y="428"/>
                    <a:pt x="23" y="428"/>
                  </a:cubicBezTo>
                  <a:cubicBezTo>
                    <a:pt x="26" y="432"/>
                    <a:pt x="26" y="432"/>
                    <a:pt x="26" y="432"/>
                  </a:cubicBezTo>
                  <a:cubicBezTo>
                    <a:pt x="29" y="428"/>
                    <a:pt x="29" y="428"/>
                    <a:pt x="29" y="428"/>
                  </a:cubicBezTo>
                  <a:cubicBezTo>
                    <a:pt x="36" y="425"/>
                    <a:pt x="36" y="425"/>
                    <a:pt x="36" y="425"/>
                  </a:cubicBezTo>
                  <a:cubicBezTo>
                    <a:pt x="33" y="429"/>
                    <a:pt x="33" y="429"/>
                    <a:pt x="33" y="429"/>
                  </a:cubicBezTo>
                  <a:cubicBezTo>
                    <a:pt x="32" y="433"/>
                    <a:pt x="32" y="433"/>
                    <a:pt x="32" y="433"/>
                  </a:cubicBezTo>
                  <a:cubicBezTo>
                    <a:pt x="32" y="433"/>
                    <a:pt x="38" y="439"/>
                    <a:pt x="43" y="443"/>
                  </a:cubicBezTo>
                  <a:cubicBezTo>
                    <a:pt x="50" y="449"/>
                    <a:pt x="54" y="462"/>
                    <a:pt x="54" y="462"/>
                  </a:cubicBezTo>
                  <a:cubicBezTo>
                    <a:pt x="55" y="458"/>
                    <a:pt x="55" y="458"/>
                    <a:pt x="55" y="458"/>
                  </a:cubicBezTo>
                  <a:cubicBezTo>
                    <a:pt x="55" y="458"/>
                    <a:pt x="57" y="463"/>
                    <a:pt x="55" y="465"/>
                  </a:cubicBezTo>
                  <a:cubicBezTo>
                    <a:pt x="53" y="466"/>
                    <a:pt x="50" y="466"/>
                    <a:pt x="50" y="466"/>
                  </a:cubicBezTo>
                  <a:cubicBezTo>
                    <a:pt x="51" y="473"/>
                    <a:pt x="51" y="473"/>
                    <a:pt x="51" y="473"/>
                  </a:cubicBezTo>
                  <a:cubicBezTo>
                    <a:pt x="55" y="473"/>
                    <a:pt x="55" y="473"/>
                    <a:pt x="55" y="473"/>
                  </a:cubicBezTo>
                  <a:cubicBezTo>
                    <a:pt x="55" y="478"/>
                    <a:pt x="55" y="478"/>
                    <a:pt x="55" y="478"/>
                  </a:cubicBezTo>
                  <a:cubicBezTo>
                    <a:pt x="58" y="478"/>
                    <a:pt x="58" y="478"/>
                    <a:pt x="58" y="478"/>
                  </a:cubicBezTo>
                  <a:cubicBezTo>
                    <a:pt x="60" y="483"/>
                    <a:pt x="60" y="483"/>
                    <a:pt x="60" y="483"/>
                  </a:cubicBezTo>
                  <a:cubicBezTo>
                    <a:pt x="58" y="485"/>
                    <a:pt x="58" y="485"/>
                    <a:pt x="58" y="485"/>
                  </a:cubicBezTo>
                  <a:cubicBezTo>
                    <a:pt x="56" y="481"/>
                    <a:pt x="56" y="481"/>
                    <a:pt x="56" y="481"/>
                  </a:cubicBezTo>
                  <a:cubicBezTo>
                    <a:pt x="54" y="481"/>
                    <a:pt x="54" y="481"/>
                    <a:pt x="54" y="481"/>
                  </a:cubicBezTo>
                  <a:cubicBezTo>
                    <a:pt x="63" y="505"/>
                    <a:pt x="63" y="505"/>
                    <a:pt x="63" y="505"/>
                  </a:cubicBezTo>
                  <a:cubicBezTo>
                    <a:pt x="72" y="507"/>
                    <a:pt x="72" y="507"/>
                    <a:pt x="72" y="507"/>
                  </a:cubicBezTo>
                  <a:cubicBezTo>
                    <a:pt x="75" y="515"/>
                    <a:pt x="75" y="515"/>
                    <a:pt x="75" y="515"/>
                  </a:cubicBezTo>
                  <a:cubicBezTo>
                    <a:pt x="83" y="519"/>
                    <a:pt x="83" y="519"/>
                    <a:pt x="83" y="519"/>
                  </a:cubicBezTo>
                  <a:cubicBezTo>
                    <a:pt x="84" y="522"/>
                    <a:pt x="84" y="522"/>
                    <a:pt x="84" y="522"/>
                  </a:cubicBezTo>
                  <a:cubicBezTo>
                    <a:pt x="89" y="519"/>
                    <a:pt x="89" y="519"/>
                    <a:pt x="89" y="519"/>
                  </a:cubicBezTo>
                  <a:cubicBezTo>
                    <a:pt x="95" y="520"/>
                    <a:pt x="95" y="520"/>
                    <a:pt x="95" y="520"/>
                  </a:cubicBezTo>
                  <a:cubicBezTo>
                    <a:pt x="95" y="520"/>
                    <a:pt x="95" y="516"/>
                    <a:pt x="96" y="515"/>
                  </a:cubicBezTo>
                  <a:cubicBezTo>
                    <a:pt x="98" y="513"/>
                    <a:pt x="101" y="517"/>
                    <a:pt x="101" y="517"/>
                  </a:cubicBezTo>
                  <a:cubicBezTo>
                    <a:pt x="113" y="502"/>
                    <a:pt x="113" y="502"/>
                    <a:pt x="113" y="502"/>
                  </a:cubicBezTo>
                  <a:cubicBezTo>
                    <a:pt x="129" y="499"/>
                    <a:pt x="129" y="499"/>
                    <a:pt x="129" y="499"/>
                  </a:cubicBezTo>
                  <a:cubicBezTo>
                    <a:pt x="129" y="499"/>
                    <a:pt x="133" y="502"/>
                    <a:pt x="141" y="498"/>
                  </a:cubicBezTo>
                  <a:cubicBezTo>
                    <a:pt x="150" y="494"/>
                    <a:pt x="154" y="490"/>
                    <a:pt x="154" y="490"/>
                  </a:cubicBezTo>
                  <a:cubicBezTo>
                    <a:pt x="165" y="491"/>
                    <a:pt x="165" y="491"/>
                    <a:pt x="165" y="491"/>
                  </a:cubicBezTo>
                  <a:cubicBezTo>
                    <a:pt x="191" y="493"/>
                    <a:pt x="191" y="493"/>
                    <a:pt x="191" y="493"/>
                  </a:cubicBezTo>
                  <a:cubicBezTo>
                    <a:pt x="206" y="499"/>
                    <a:pt x="206" y="499"/>
                    <a:pt x="206" y="499"/>
                  </a:cubicBezTo>
                  <a:cubicBezTo>
                    <a:pt x="217" y="498"/>
                    <a:pt x="217" y="498"/>
                    <a:pt x="217" y="498"/>
                  </a:cubicBezTo>
                  <a:cubicBezTo>
                    <a:pt x="243" y="505"/>
                    <a:pt x="243" y="505"/>
                    <a:pt x="243" y="505"/>
                  </a:cubicBezTo>
                  <a:cubicBezTo>
                    <a:pt x="249" y="505"/>
                    <a:pt x="249" y="505"/>
                    <a:pt x="249" y="505"/>
                  </a:cubicBezTo>
                  <a:cubicBezTo>
                    <a:pt x="249" y="505"/>
                    <a:pt x="252" y="497"/>
                    <a:pt x="262" y="498"/>
                  </a:cubicBezTo>
                  <a:cubicBezTo>
                    <a:pt x="272" y="499"/>
                    <a:pt x="273" y="509"/>
                    <a:pt x="273" y="509"/>
                  </a:cubicBezTo>
                  <a:cubicBezTo>
                    <a:pt x="284" y="500"/>
                    <a:pt x="284" y="500"/>
                    <a:pt x="284" y="500"/>
                  </a:cubicBezTo>
                  <a:cubicBezTo>
                    <a:pt x="291" y="497"/>
                    <a:pt x="291" y="497"/>
                    <a:pt x="291" y="497"/>
                  </a:cubicBezTo>
                  <a:cubicBezTo>
                    <a:pt x="297" y="480"/>
                    <a:pt x="297" y="480"/>
                    <a:pt x="297" y="480"/>
                  </a:cubicBezTo>
                  <a:cubicBezTo>
                    <a:pt x="312" y="469"/>
                    <a:pt x="312" y="469"/>
                    <a:pt x="312" y="469"/>
                  </a:cubicBezTo>
                  <a:cubicBezTo>
                    <a:pt x="316" y="469"/>
                    <a:pt x="316" y="469"/>
                    <a:pt x="316" y="469"/>
                  </a:cubicBezTo>
                  <a:cubicBezTo>
                    <a:pt x="316" y="469"/>
                    <a:pt x="319" y="462"/>
                    <a:pt x="324" y="462"/>
                  </a:cubicBezTo>
                  <a:cubicBezTo>
                    <a:pt x="329" y="460"/>
                    <a:pt x="334" y="466"/>
                    <a:pt x="334" y="466"/>
                  </a:cubicBezTo>
                  <a:cubicBezTo>
                    <a:pt x="334" y="466"/>
                    <a:pt x="340" y="463"/>
                    <a:pt x="341" y="463"/>
                  </a:cubicBezTo>
                  <a:cubicBezTo>
                    <a:pt x="343" y="463"/>
                    <a:pt x="345" y="465"/>
                    <a:pt x="345" y="465"/>
                  </a:cubicBezTo>
                  <a:cubicBezTo>
                    <a:pt x="360" y="463"/>
                    <a:pt x="360" y="463"/>
                    <a:pt x="360" y="463"/>
                  </a:cubicBezTo>
                  <a:cubicBezTo>
                    <a:pt x="359" y="455"/>
                    <a:pt x="359" y="455"/>
                    <a:pt x="359" y="455"/>
                  </a:cubicBezTo>
                  <a:cubicBezTo>
                    <a:pt x="355" y="459"/>
                    <a:pt x="355" y="459"/>
                    <a:pt x="355" y="459"/>
                  </a:cubicBezTo>
                  <a:cubicBezTo>
                    <a:pt x="351" y="454"/>
                    <a:pt x="351" y="454"/>
                    <a:pt x="351" y="454"/>
                  </a:cubicBezTo>
                  <a:cubicBezTo>
                    <a:pt x="358" y="440"/>
                    <a:pt x="358" y="440"/>
                    <a:pt x="358" y="440"/>
                  </a:cubicBezTo>
                  <a:cubicBezTo>
                    <a:pt x="363" y="439"/>
                    <a:pt x="363" y="439"/>
                    <a:pt x="363" y="439"/>
                  </a:cubicBezTo>
                  <a:cubicBezTo>
                    <a:pt x="363" y="439"/>
                    <a:pt x="365" y="432"/>
                    <a:pt x="367" y="428"/>
                  </a:cubicBezTo>
                  <a:cubicBezTo>
                    <a:pt x="369" y="425"/>
                    <a:pt x="373" y="426"/>
                    <a:pt x="373" y="426"/>
                  </a:cubicBezTo>
                  <a:cubicBezTo>
                    <a:pt x="375" y="418"/>
                    <a:pt x="375" y="418"/>
                    <a:pt x="375" y="418"/>
                  </a:cubicBezTo>
                  <a:cubicBezTo>
                    <a:pt x="379" y="419"/>
                    <a:pt x="379" y="419"/>
                    <a:pt x="379" y="419"/>
                  </a:cubicBezTo>
                  <a:cubicBezTo>
                    <a:pt x="389" y="408"/>
                    <a:pt x="389" y="408"/>
                    <a:pt x="389" y="408"/>
                  </a:cubicBezTo>
                  <a:cubicBezTo>
                    <a:pt x="404" y="403"/>
                    <a:pt x="404" y="403"/>
                    <a:pt x="404" y="403"/>
                  </a:cubicBezTo>
                  <a:cubicBezTo>
                    <a:pt x="413" y="395"/>
                    <a:pt x="413" y="395"/>
                    <a:pt x="413" y="395"/>
                  </a:cubicBezTo>
                  <a:cubicBezTo>
                    <a:pt x="413" y="389"/>
                    <a:pt x="413" y="389"/>
                    <a:pt x="413" y="389"/>
                  </a:cubicBezTo>
                  <a:cubicBezTo>
                    <a:pt x="413" y="389"/>
                    <a:pt x="407" y="389"/>
                    <a:pt x="402" y="385"/>
                  </a:cubicBezTo>
                  <a:cubicBezTo>
                    <a:pt x="398" y="381"/>
                    <a:pt x="392" y="347"/>
                    <a:pt x="392" y="347"/>
                  </a:cubicBezTo>
                  <a:cubicBezTo>
                    <a:pt x="415" y="317"/>
                    <a:pt x="415" y="317"/>
                    <a:pt x="415" y="317"/>
                  </a:cubicBezTo>
                  <a:cubicBezTo>
                    <a:pt x="416" y="309"/>
                    <a:pt x="416" y="309"/>
                    <a:pt x="416" y="309"/>
                  </a:cubicBezTo>
                  <a:cubicBezTo>
                    <a:pt x="420" y="310"/>
                    <a:pt x="420" y="310"/>
                    <a:pt x="420" y="310"/>
                  </a:cubicBezTo>
                  <a:cubicBezTo>
                    <a:pt x="436" y="293"/>
                    <a:pt x="436" y="293"/>
                    <a:pt x="436" y="293"/>
                  </a:cubicBezTo>
                  <a:cubicBezTo>
                    <a:pt x="436" y="293"/>
                    <a:pt x="444" y="281"/>
                    <a:pt x="447" y="279"/>
                  </a:cubicBezTo>
                  <a:cubicBezTo>
                    <a:pt x="450" y="276"/>
                    <a:pt x="453" y="277"/>
                    <a:pt x="453" y="277"/>
                  </a:cubicBezTo>
                  <a:cubicBezTo>
                    <a:pt x="452" y="279"/>
                    <a:pt x="452" y="279"/>
                    <a:pt x="452" y="279"/>
                  </a:cubicBezTo>
                  <a:cubicBezTo>
                    <a:pt x="449" y="279"/>
                    <a:pt x="449" y="279"/>
                    <a:pt x="449" y="279"/>
                  </a:cubicBezTo>
                  <a:cubicBezTo>
                    <a:pt x="449" y="281"/>
                    <a:pt x="449" y="281"/>
                    <a:pt x="449" y="281"/>
                  </a:cubicBezTo>
                  <a:cubicBezTo>
                    <a:pt x="452" y="282"/>
                    <a:pt x="452" y="282"/>
                    <a:pt x="452" y="282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62" y="276"/>
                    <a:pt x="464" y="274"/>
                  </a:cubicBezTo>
                  <a:cubicBezTo>
                    <a:pt x="465" y="273"/>
                    <a:pt x="457" y="266"/>
                    <a:pt x="457" y="266"/>
                  </a:cubicBezTo>
                  <a:cubicBezTo>
                    <a:pt x="472" y="251"/>
                    <a:pt x="472" y="251"/>
                    <a:pt x="472" y="251"/>
                  </a:cubicBezTo>
                  <a:cubicBezTo>
                    <a:pt x="481" y="251"/>
                    <a:pt x="481" y="251"/>
                    <a:pt x="481" y="251"/>
                  </a:cubicBezTo>
                  <a:cubicBezTo>
                    <a:pt x="484" y="248"/>
                    <a:pt x="484" y="248"/>
                    <a:pt x="484" y="248"/>
                  </a:cubicBezTo>
                  <a:cubicBezTo>
                    <a:pt x="484" y="248"/>
                    <a:pt x="499" y="245"/>
                    <a:pt x="506" y="245"/>
                  </a:cubicBezTo>
                  <a:cubicBezTo>
                    <a:pt x="511" y="245"/>
                    <a:pt x="524" y="245"/>
                    <a:pt x="530" y="242"/>
                  </a:cubicBezTo>
                  <a:cubicBezTo>
                    <a:pt x="537" y="238"/>
                    <a:pt x="533" y="236"/>
                    <a:pt x="541" y="232"/>
                  </a:cubicBezTo>
                  <a:cubicBezTo>
                    <a:pt x="549" y="227"/>
                    <a:pt x="575" y="221"/>
                    <a:pt x="581" y="216"/>
                  </a:cubicBezTo>
                  <a:cubicBezTo>
                    <a:pt x="588" y="211"/>
                    <a:pt x="590" y="202"/>
                    <a:pt x="589" y="199"/>
                  </a:cubicBezTo>
                  <a:cubicBezTo>
                    <a:pt x="589" y="196"/>
                    <a:pt x="586" y="192"/>
                    <a:pt x="587" y="189"/>
                  </a:cubicBezTo>
                  <a:cubicBezTo>
                    <a:pt x="588" y="186"/>
                    <a:pt x="592" y="189"/>
                    <a:pt x="594" y="187"/>
                  </a:cubicBezTo>
                  <a:cubicBezTo>
                    <a:pt x="597" y="186"/>
                    <a:pt x="597" y="182"/>
                    <a:pt x="597" y="182"/>
                  </a:cubicBezTo>
                  <a:cubicBezTo>
                    <a:pt x="591" y="179"/>
                    <a:pt x="591" y="179"/>
                    <a:pt x="591" y="179"/>
                  </a:cubicBezTo>
                  <a:cubicBezTo>
                    <a:pt x="590" y="174"/>
                    <a:pt x="590" y="174"/>
                    <a:pt x="590" y="174"/>
                  </a:cubicBezTo>
                  <a:cubicBezTo>
                    <a:pt x="583" y="174"/>
                    <a:pt x="583" y="174"/>
                    <a:pt x="583" y="174"/>
                  </a:cubicBezTo>
                  <a:cubicBezTo>
                    <a:pt x="583" y="174"/>
                    <a:pt x="582" y="171"/>
                    <a:pt x="576" y="169"/>
                  </a:cubicBezTo>
                  <a:cubicBezTo>
                    <a:pt x="568" y="168"/>
                    <a:pt x="565" y="178"/>
                    <a:pt x="563" y="178"/>
                  </a:cubicBezTo>
                  <a:cubicBezTo>
                    <a:pt x="558" y="178"/>
                    <a:pt x="558" y="178"/>
                    <a:pt x="558" y="178"/>
                  </a:cubicBezTo>
                  <a:cubicBezTo>
                    <a:pt x="558" y="178"/>
                    <a:pt x="555" y="175"/>
                    <a:pt x="551" y="171"/>
                  </a:cubicBezTo>
                  <a:cubicBezTo>
                    <a:pt x="547" y="167"/>
                    <a:pt x="540" y="174"/>
                    <a:pt x="535" y="174"/>
                  </a:cubicBezTo>
                  <a:cubicBezTo>
                    <a:pt x="531" y="174"/>
                    <a:pt x="530" y="170"/>
                    <a:pt x="530" y="170"/>
                  </a:cubicBezTo>
                  <a:cubicBezTo>
                    <a:pt x="530" y="170"/>
                    <a:pt x="532" y="164"/>
                    <a:pt x="532" y="163"/>
                  </a:cubicBezTo>
                  <a:cubicBezTo>
                    <a:pt x="532" y="161"/>
                    <a:pt x="526" y="166"/>
                    <a:pt x="526" y="166"/>
                  </a:cubicBezTo>
                  <a:cubicBezTo>
                    <a:pt x="519" y="161"/>
                    <a:pt x="519" y="161"/>
                    <a:pt x="519" y="161"/>
                  </a:cubicBezTo>
                  <a:lnTo>
                    <a:pt x="520" y="161"/>
                  </a:lnTo>
                  <a:close/>
                  <a:moveTo>
                    <a:pt x="622" y="329"/>
                  </a:moveTo>
                  <a:cubicBezTo>
                    <a:pt x="616" y="328"/>
                    <a:pt x="607" y="333"/>
                    <a:pt x="607" y="333"/>
                  </a:cubicBezTo>
                  <a:cubicBezTo>
                    <a:pt x="608" y="339"/>
                    <a:pt x="608" y="339"/>
                    <a:pt x="608" y="339"/>
                  </a:cubicBezTo>
                  <a:cubicBezTo>
                    <a:pt x="608" y="339"/>
                    <a:pt x="613" y="339"/>
                    <a:pt x="617" y="340"/>
                  </a:cubicBezTo>
                  <a:cubicBezTo>
                    <a:pt x="621" y="340"/>
                    <a:pt x="624" y="345"/>
                    <a:pt x="624" y="345"/>
                  </a:cubicBezTo>
                  <a:cubicBezTo>
                    <a:pt x="630" y="347"/>
                    <a:pt x="630" y="347"/>
                    <a:pt x="630" y="347"/>
                  </a:cubicBezTo>
                  <a:cubicBezTo>
                    <a:pt x="631" y="341"/>
                    <a:pt x="631" y="341"/>
                    <a:pt x="631" y="341"/>
                  </a:cubicBezTo>
                  <a:cubicBezTo>
                    <a:pt x="631" y="341"/>
                    <a:pt x="627" y="331"/>
                    <a:pt x="622" y="329"/>
                  </a:cubicBez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6229" name="Freeform 220"/>
            <p:cNvSpPr>
              <a:spLocks noEditPoints="1"/>
            </p:cNvSpPr>
            <p:nvPr/>
          </p:nvSpPr>
          <p:spPr bwMode="auto">
            <a:xfrm>
              <a:off x="2819" y="2851"/>
              <a:ext cx="791" cy="909"/>
            </a:xfrm>
            <a:custGeom>
              <a:avLst/>
              <a:gdLst>
                <a:gd name="T0" fmla="*/ 496214 w 589"/>
                <a:gd name="T1" fmla="*/ 774087 h 678"/>
                <a:gd name="T2" fmla="*/ 429205 w 589"/>
                <a:gd name="T3" fmla="*/ 737944 h 678"/>
                <a:gd name="T4" fmla="*/ 361942 w 589"/>
                <a:gd name="T5" fmla="*/ 1075410 h 678"/>
                <a:gd name="T6" fmla="*/ 180552 w 589"/>
                <a:gd name="T7" fmla="*/ 1115973 h 678"/>
                <a:gd name="T8" fmla="*/ 200686 w 589"/>
                <a:gd name="T9" fmla="*/ 1261912 h 678"/>
                <a:gd name="T10" fmla="*/ 210125 w 589"/>
                <a:gd name="T11" fmla="*/ 1422923 h 678"/>
                <a:gd name="T12" fmla="*/ 298218 w 589"/>
                <a:gd name="T13" fmla="*/ 1439742 h 678"/>
                <a:gd name="T14" fmla="*/ 400493 w 589"/>
                <a:gd name="T15" fmla="*/ 1255577 h 678"/>
                <a:gd name="T16" fmla="*/ 200686 w 589"/>
                <a:gd name="T17" fmla="*/ 1079110 h 678"/>
                <a:gd name="T18" fmla="*/ 777176 w 589"/>
                <a:gd name="T19" fmla="*/ 1643028 h 678"/>
                <a:gd name="T20" fmla="*/ 753980 w 589"/>
                <a:gd name="T21" fmla="*/ 1633063 h 678"/>
                <a:gd name="T22" fmla="*/ 1575414 w 589"/>
                <a:gd name="T23" fmla="*/ 1102941 h 678"/>
                <a:gd name="T24" fmla="*/ 1401657 w 589"/>
                <a:gd name="T25" fmla="*/ 1037825 h 678"/>
                <a:gd name="T26" fmla="*/ 1239000 w 589"/>
                <a:gd name="T27" fmla="*/ 911845 h 678"/>
                <a:gd name="T28" fmla="*/ 1039558 w 589"/>
                <a:gd name="T29" fmla="*/ 822656 h 678"/>
                <a:gd name="T30" fmla="*/ 938349 w 589"/>
                <a:gd name="T31" fmla="*/ 630328 h 678"/>
                <a:gd name="T32" fmla="*/ 796975 w 589"/>
                <a:gd name="T33" fmla="*/ 386318 h 678"/>
                <a:gd name="T34" fmla="*/ 820851 w 589"/>
                <a:gd name="T35" fmla="*/ 290401 h 678"/>
                <a:gd name="T36" fmla="*/ 945516 w 589"/>
                <a:gd name="T37" fmla="*/ 250753 h 678"/>
                <a:gd name="T38" fmla="*/ 914862 w 589"/>
                <a:gd name="T39" fmla="*/ 161559 h 678"/>
                <a:gd name="T40" fmla="*/ 829964 w 589"/>
                <a:gd name="T41" fmla="*/ 94279 h 678"/>
                <a:gd name="T42" fmla="*/ 752669 w 589"/>
                <a:gd name="T43" fmla="*/ 5545 h 678"/>
                <a:gd name="T44" fmla="*/ 591616 w 589"/>
                <a:gd name="T45" fmla="*/ 71150 h 678"/>
                <a:gd name="T46" fmla="*/ 493387 w 589"/>
                <a:gd name="T47" fmla="*/ 104050 h 678"/>
                <a:gd name="T48" fmla="*/ 467321 w 589"/>
                <a:gd name="T49" fmla="*/ 163245 h 678"/>
                <a:gd name="T50" fmla="*/ 367389 w 589"/>
                <a:gd name="T51" fmla="*/ 112670 h 678"/>
                <a:gd name="T52" fmla="*/ 329049 w 589"/>
                <a:gd name="T53" fmla="*/ 216603 h 678"/>
                <a:gd name="T54" fmla="*/ 267888 w 589"/>
                <a:gd name="T55" fmla="*/ 163245 h 678"/>
                <a:gd name="T56" fmla="*/ 207223 w 589"/>
                <a:gd name="T57" fmla="*/ 147175 h 678"/>
                <a:gd name="T58" fmla="*/ 93412 w 589"/>
                <a:gd name="T59" fmla="*/ 206390 h 678"/>
                <a:gd name="T60" fmla="*/ 27494 w 589"/>
                <a:gd name="T61" fmla="*/ 346105 h 678"/>
                <a:gd name="T62" fmla="*/ 41333 w 589"/>
                <a:gd name="T63" fmla="*/ 488069 h 678"/>
                <a:gd name="T64" fmla="*/ 217952 w 589"/>
                <a:gd name="T65" fmla="*/ 533474 h 678"/>
                <a:gd name="T66" fmla="*/ 483143 w 589"/>
                <a:gd name="T67" fmla="*/ 577934 h 678"/>
                <a:gd name="T68" fmla="*/ 576403 w 589"/>
                <a:gd name="T69" fmla="*/ 782308 h 678"/>
                <a:gd name="T70" fmla="*/ 704549 w 589"/>
                <a:gd name="T71" fmla="*/ 911845 h 678"/>
                <a:gd name="T72" fmla="*/ 869586 w 589"/>
                <a:gd name="T73" fmla="*/ 1028413 h 678"/>
                <a:gd name="T74" fmla="*/ 1029037 w 589"/>
                <a:gd name="T75" fmla="*/ 1123945 h 678"/>
                <a:gd name="T76" fmla="*/ 1076638 w 589"/>
                <a:gd name="T77" fmla="*/ 1158609 h 678"/>
                <a:gd name="T78" fmla="*/ 1159719 w 589"/>
                <a:gd name="T79" fmla="*/ 1198656 h 678"/>
                <a:gd name="T80" fmla="*/ 1288598 w 589"/>
                <a:gd name="T81" fmla="*/ 1272179 h 678"/>
                <a:gd name="T82" fmla="*/ 1312018 w 589"/>
                <a:gd name="T83" fmla="*/ 1489905 h 678"/>
                <a:gd name="T84" fmla="*/ 1363133 w 589"/>
                <a:gd name="T85" fmla="*/ 1610407 h 678"/>
                <a:gd name="T86" fmla="*/ 1496862 w 589"/>
                <a:gd name="T87" fmla="*/ 1374519 h 678"/>
                <a:gd name="T88" fmla="*/ 1412733 w 589"/>
                <a:gd name="T89" fmla="*/ 1249611 h 678"/>
                <a:gd name="T90" fmla="*/ 1498899 w 589"/>
                <a:gd name="T91" fmla="*/ 1164906 h 678"/>
                <a:gd name="T92" fmla="*/ 1689066 w 589"/>
                <a:gd name="T93" fmla="*/ 1195706 h 678"/>
                <a:gd name="T94" fmla="*/ 802654 w 589"/>
                <a:gd name="T95" fmla="*/ 568212 h 678"/>
                <a:gd name="T96" fmla="*/ 1206251 w 589"/>
                <a:gd name="T97" fmla="*/ 1590313 h 678"/>
                <a:gd name="T98" fmla="*/ 1102365 w 589"/>
                <a:gd name="T99" fmla="*/ 1615938 h 678"/>
                <a:gd name="T100" fmla="*/ 938349 w 589"/>
                <a:gd name="T101" fmla="*/ 1586251 h 678"/>
                <a:gd name="T102" fmla="*/ 842826 w 589"/>
                <a:gd name="T103" fmla="*/ 1598893 h 678"/>
                <a:gd name="T104" fmla="*/ 845924 w 589"/>
                <a:gd name="T105" fmla="*/ 1705621 h 678"/>
                <a:gd name="T106" fmla="*/ 1102365 w 589"/>
                <a:gd name="T107" fmla="*/ 1800147 h 678"/>
                <a:gd name="T108" fmla="*/ 1224867 w 589"/>
                <a:gd name="T109" fmla="*/ 1816742 h 678"/>
                <a:gd name="T110" fmla="*/ 1224867 w 589"/>
                <a:gd name="T111" fmla="*/ 1738554 h 678"/>
                <a:gd name="T112" fmla="*/ 1278582 w 589"/>
                <a:gd name="T113" fmla="*/ 1558707 h 67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89"/>
                <a:gd name="T172" fmla="*/ 0 h 678"/>
                <a:gd name="T173" fmla="*/ 589 w 589"/>
                <a:gd name="T174" fmla="*/ 678 h 67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89" h="678">
                  <a:moveTo>
                    <a:pt x="173" y="282"/>
                  </a:moveTo>
                  <a:cubicBezTo>
                    <a:pt x="161" y="283"/>
                    <a:pt x="161" y="283"/>
                    <a:pt x="161" y="283"/>
                  </a:cubicBezTo>
                  <a:cubicBezTo>
                    <a:pt x="162" y="289"/>
                    <a:pt x="162" y="289"/>
                    <a:pt x="162" y="289"/>
                  </a:cubicBezTo>
                  <a:cubicBezTo>
                    <a:pt x="172" y="285"/>
                    <a:pt x="172" y="285"/>
                    <a:pt x="172" y="285"/>
                  </a:cubicBezTo>
                  <a:cubicBezTo>
                    <a:pt x="178" y="288"/>
                    <a:pt x="178" y="288"/>
                    <a:pt x="178" y="288"/>
                  </a:cubicBezTo>
                  <a:cubicBezTo>
                    <a:pt x="179" y="281"/>
                    <a:pt x="179" y="281"/>
                    <a:pt x="179" y="281"/>
                  </a:cubicBezTo>
                  <a:cubicBezTo>
                    <a:pt x="177" y="279"/>
                    <a:pt x="177" y="279"/>
                    <a:pt x="177" y="279"/>
                  </a:cubicBezTo>
                  <a:lnTo>
                    <a:pt x="173" y="282"/>
                  </a:lnTo>
                  <a:close/>
                  <a:moveTo>
                    <a:pt x="201" y="310"/>
                  </a:moveTo>
                  <a:cubicBezTo>
                    <a:pt x="196" y="311"/>
                    <a:pt x="200" y="315"/>
                    <a:pt x="200" y="315"/>
                  </a:cubicBezTo>
                  <a:cubicBezTo>
                    <a:pt x="203" y="315"/>
                    <a:pt x="205" y="310"/>
                    <a:pt x="201" y="310"/>
                  </a:cubicBezTo>
                  <a:close/>
                  <a:moveTo>
                    <a:pt x="158" y="294"/>
                  </a:moveTo>
                  <a:cubicBezTo>
                    <a:pt x="154" y="297"/>
                    <a:pt x="159" y="300"/>
                    <a:pt x="159" y="300"/>
                  </a:cubicBezTo>
                  <a:cubicBezTo>
                    <a:pt x="164" y="299"/>
                    <a:pt x="163" y="291"/>
                    <a:pt x="158" y="294"/>
                  </a:cubicBezTo>
                  <a:close/>
                  <a:moveTo>
                    <a:pt x="151" y="265"/>
                  </a:moveTo>
                  <a:cubicBezTo>
                    <a:pt x="147" y="265"/>
                    <a:pt x="150" y="269"/>
                    <a:pt x="150" y="269"/>
                  </a:cubicBezTo>
                  <a:cubicBezTo>
                    <a:pt x="154" y="268"/>
                    <a:pt x="154" y="264"/>
                    <a:pt x="151" y="265"/>
                  </a:cubicBezTo>
                  <a:close/>
                  <a:moveTo>
                    <a:pt x="142" y="408"/>
                  </a:moveTo>
                  <a:cubicBezTo>
                    <a:pt x="136" y="402"/>
                    <a:pt x="136" y="402"/>
                    <a:pt x="136" y="402"/>
                  </a:cubicBezTo>
                  <a:cubicBezTo>
                    <a:pt x="138" y="396"/>
                    <a:pt x="138" y="396"/>
                    <a:pt x="138" y="396"/>
                  </a:cubicBezTo>
                  <a:cubicBezTo>
                    <a:pt x="134" y="395"/>
                    <a:pt x="134" y="395"/>
                    <a:pt x="134" y="395"/>
                  </a:cubicBezTo>
                  <a:cubicBezTo>
                    <a:pt x="134" y="392"/>
                    <a:pt x="134" y="392"/>
                    <a:pt x="134" y="392"/>
                  </a:cubicBezTo>
                  <a:cubicBezTo>
                    <a:pt x="132" y="389"/>
                    <a:pt x="132" y="389"/>
                    <a:pt x="132" y="389"/>
                  </a:cubicBezTo>
                  <a:cubicBezTo>
                    <a:pt x="126" y="392"/>
                    <a:pt x="126" y="392"/>
                    <a:pt x="126" y="392"/>
                  </a:cubicBezTo>
                  <a:cubicBezTo>
                    <a:pt x="126" y="392"/>
                    <a:pt x="125" y="389"/>
                    <a:pt x="121" y="386"/>
                  </a:cubicBezTo>
                  <a:cubicBezTo>
                    <a:pt x="118" y="383"/>
                    <a:pt x="113" y="382"/>
                    <a:pt x="113" y="382"/>
                  </a:cubicBezTo>
                  <a:cubicBezTo>
                    <a:pt x="113" y="390"/>
                    <a:pt x="113" y="390"/>
                    <a:pt x="113" y="390"/>
                  </a:cubicBezTo>
                  <a:cubicBezTo>
                    <a:pt x="106" y="389"/>
                    <a:pt x="106" y="389"/>
                    <a:pt x="106" y="389"/>
                  </a:cubicBezTo>
                  <a:cubicBezTo>
                    <a:pt x="106" y="389"/>
                    <a:pt x="91" y="407"/>
                    <a:pt x="80" y="408"/>
                  </a:cubicBezTo>
                  <a:cubicBezTo>
                    <a:pt x="67" y="410"/>
                    <a:pt x="65" y="400"/>
                    <a:pt x="65" y="400"/>
                  </a:cubicBezTo>
                  <a:cubicBezTo>
                    <a:pt x="59" y="401"/>
                    <a:pt x="59" y="401"/>
                    <a:pt x="59" y="401"/>
                  </a:cubicBezTo>
                  <a:cubicBezTo>
                    <a:pt x="63" y="407"/>
                    <a:pt x="63" y="407"/>
                    <a:pt x="63" y="407"/>
                  </a:cubicBezTo>
                  <a:cubicBezTo>
                    <a:pt x="60" y="415"/>
                    <a:pt x="60" y="415"/>
                    <a:pt x="60" y="415"/>
                  </a:cubicBezTo>
                  <a:cubicBezTo>
                    <a:pt x="60" y="415"/>
                    <a:pt x="58" y="421"/>
                    <a:pt x="59" y="425"/>
                  </a:cubicBezTo>
                  <a:cubicBezTo>
                    <a:pt x="61" y="429"/>
                    <a:pt x="67" y="426"/>
                    <a:pt x="67" y="426"/>
                  </a:cubicBezTo>
                  <a:cubicBezTo>
                    <a:pt x="73" y="431"/>
                    <a:pt x="73" y="431"/>
                    <a:pt x="73" y="431"/>
                  </a:cubicBezTo>
                  <a:cubicBezTo>
                    <a:pt x="72" y="440"/>
                    <a:pt x="72" y="440"/>
                    <a:pt x="72" y="440"/>
                  </a:cubicBezTo>
                  <a:cubicBezTo>
                    <a:pt x="76" y="443"/>
                    <a:pt x="76" y="443"/>
                    <a:pt x="76" y="443"/>
                  </a:cubicBezTo>
                  <a:cubicBezTo>
                    <a:pt x="75" y="458"/>
                    <a:pt x="75" y="458"/>
                    <a:pt x="75" y="458"/>
                  </a:cubicBezTo>
                  <a:cubicBezTo>
                    <a:pt x="70" y="460"/>
                    <a:pt x="70" y="460"/>
                    <a:pt x="70" y="460"/>
                  </a:cubicBezTo>
                  <a:cubicBezTo>
                    <a:pt x="73" y="472"/>
                    <a:pt x="73" y="472"/>
                    <a:pt x="73" y="472"/>
                  </a:cubicBezTo>
                  <a:cubicBezTo>
                    <a:pt x="73" y="472"/>
                    <a:pt x="77" y="471"/>
                    <a:pt x="80" y="473"/>
                  </a:cubicBezTo>
                  <a:cubicBezTo>
                    <a:pt x="82" y="475"/>
                    <a:pt x="77" y="483"/>
                    <a:pt x="77" y="483"/>
                  </a:cubicBezTo>
                  <a:cubicBezTo>
                    <a:pt x="74" y="478"/>
                    <a:pt x="74" y="478"/>
                    <a:pt x="74" y="478"/>
                  </a:cubicBezTo>
                  <a:cubicBezTo>
                    <a:pt x="69" y="504"/>
                    <a:pt x="69" y="504"/>
                    <a:pt x="69" y="504"/>
                  </a:cubicBezTo>
                  <a:cubicBezTo>
                    <a:pt x="73" y="509"/>
                    <a:pt x="73" y="509"/>
                    <a:pt x="73" y="509"/>
                  </a:cubicBezTo>
                  <a:cubicBezTo>
                    <a:pt x="69" y="515"/>
                    <a:pt x="69" y="515"/>
                    <a:pt x="69" y="515"/>
                  </a:cubicBezTo>
                  <a:cubicBezTo>
                    <a:pt x="69" y="515"/>
                    <a:pt x="73" y="518"/>
                    <a:pt x="73" y="519"/>
                  </a:cubicBezTo>
                  <a:cubicBezTo>
                    <a:pt x="73" y="521"/>
                    <a:pt x="68" y="520"/>
                    <a:pt x="68" y="520"/>
                  </a:cubicBezTo>
                  <a:cubicBezTo>
                    <a:pt x="66" y="523"/>
                    <a:pt x="66" y="523"/>
                    <a:pt x="66" y="523"/>
                  </a:cubicBezTo>
                  <a:cubicBezTo>
                    <a:pt x="71" y="531"/>
                    <a:pt x="71" y="531"/>
                    <a:pt x="71" y="531"/>
                  </a:cubicBezTo>
                  <a:cubicBezTo>
                    <a:pt x="71" y="531"/>
                    <a:pt x="74" y="525"/>
                    <a:pt x="76" y="525"/>
                  </a:cubicBezTo>
                  <a:cubicBezTo>
                    <a:pt x="79" y="525"/>
                    <a:pt x="81" y="536"/>
                    <a:pt x="81" y="536"/>
                  </a:cubicBezTo>
                  <a:cubicBezTo>
                    <a:pt x="81" y="536"/>
                    <a:pt x="85" y="534"/>
                    <a:pt x="87" y="534"/>
                  </a:cubicBezTo>
                  <a:cubicBezTo>
                    <a:pt x="89" y="534"/>
                    <a:pt x="93" y="535"/>
                    <a:pt x="93" y="535"/>
                  </a:cubicBezTo>
                  <a:cubicBezTo>
                    <a:pt x="104" y="525"/>
                    <a:pt x="104" y="525"/>
                    <a:pt x="104" y="525"/>
                  </a:cubicBezTo>
                  <a:cubicBezTo>
                    <a:pt x="103" y="521"/>
                    <a:pt x="103" y="521"/>
                    <a:pt x="103" y="521"/>
                  </a:cubicBezTo>
                  <a:cubicBezTo>
                    <a:pt x="103" y="521"/>
                    <a:pt x="105" y="517"/>
                    <a:pt x="113" y="516"/>
                  </a:cubicBezTo>
                  <a:cubicBezTo>
                    <a:pt x="119" y="516"/>
                    <a:pt x="123" y="520"/>
                    <a:pt x="123" y="520"/>
                  </a:cubicBezTo>
                  <a:cubicBezTo>
                    <a:pt x="131" y="523"/>
                    <a:pt x="131" y="523"/>
                    <a:pt x="131" y="523"/>
                  </a:cubicBezTo>
                  <a:cubicBezTo>
                    <a:pt x="134" y="511"/>
                    <a:pt x="134" y="511"/>
                    <a:pt x="134" y="511"/>
                  </a:cubicBezTo>
                  <a:cubicBezTo>
                    <a:pt x="137" y="508"/>
                    <a:pt x="137" y="508"/>
                    <a:pt x="137" y="508"/>
                  </a:cubicBezTo>
                  <a:cubicBezTo>
                    <a:pt x="134" y="501"/>
                    <a:pt x="134" y="501"/>
                    <a:pt x="134" y="501"/>
                  </a:cubicBezTo>
                  <a:cubicBezTo>
                    <a:pt x="140" y="458"/>
                    <a:pt x="140" y="458"/>
                    <a:pt x="140" y="458"/>
                  </a:cubicBezTo>
                  <a:cubicBezTo>
                    <a:pt x="140" y="458"/>
                    <a:pt x="136" y="452"/>
                    <a:pt x="137" y="446"/>
                  </a:cubicBezTo>
                  <a:cubicBezTo>
                    <a:pt x="137" y="440"/>
                    <a:pt x="148" y="430"/>
                    <a:pt x="148" y="430"/>
                  </a:cubicBezTo>
                  <a:cubicBezTo>
                    <a:pt x="138" y="412"/>
                    <a:pt x="138" y="412"/>
                    <a:pt x="138" y="412"/>
                  </a:cubicBezTo>
                  <a:lnTo>
                    <a:pt x="142" y="408"/>
                  </a:lnTo>
                  <a:close/>
                  <a:moveTo>
                    <a:pt x="63" y="515"/>
                  </a:moveTo>
                  <a:cubicBezTo>
                    <a:pt x="55" y="516"/>
                    <a:pt x="63" y="520"/>
                    <a:pt x="63" y="520"/>
                  </a:cubicBezTo>
                  <a:cubicBezTo>
                    <a:pt x="70" y="520"/>
                    <a:pt x="71" y="514"/>
                    <a:pt x="63" y="515"/>
                  </a:cubicBezTo>
                  <a:close/>
                  <a:moveTo>
                    <a:pt x="70" y="394"/>
                  </a:moveTo>
                  <a:cubicBezTo>
                    <a:pt x="75" y="390"/>
                    <a:pt x="71" y="383"/>
                    <a:pt x="68" y="390"/>
                  </a:cubicBezTo>
                  <a:cubicBezTo>
                    <a:pt x="65" y="396"/>
                    <a:pt x="70" y="394"/>
                    <a:pt x="70" y="394"/>
                  </a:cubicBezTo>
                  <a:close/>
                  <a:moveTo>
                    <a:pt x="261" y="671"/>
                  </a:moveTo>
                  <a:cubicBezTo>
                    <a:pt x="255" y="666"/>
                    <a:pt x="256" y="671"/>
                    <a:pt x="256" y="671"/>
                  </a:cubicBezTo>
                  <a:cubicBezTo>
                    <a:pt x="256" y="675"/>
                    <a:pt x="256" y="675"/>
                    <a:pt x="256" y="675"/>
                  </a:cubicBezTo>
                  <a:cubicBezTo>
                    <a:pt x="264" y="678"/>
                    <a:pt x="266" y="675"/>
                    <a:pt x="261" y="671"/>
                  </a:cubicBezTo>
                  <a:close/>
                  <a:moveTo>
                    <a:pt x="277" y="598"/>
                  </a:moveTo>
                  <a:cubicBezTo>
                    <a:pt x="271" y="597"/>
                    <a:pt x="271" y="599"/>
                    <a:pt x="271" y="599"/>
                  </a:cubicBezTo>
                  <a:cubicBezTo>
                    <a:pt x="274" y="600"/>
                    <a:pt x="274" y="600"/>
                    <a:pt x="274" y="600"/>
                  </a:cubicBezTo>
                  <a:cubicBezTo>
                    <a:pt x="277" y="601"/>
                    <a:pt x="281" y="598"/>
                    <a:pt x="277" y="598"/>
                  </a:cubicBezTo>
                  <a:close/>
                  <a:moveTo>
                    <a:pt x="413" y="564"/>
                  </a:moveTo>
                  <a:cubicBezTo>
                    <a:pt x="415" y="564"/>
                    <a:pt x="418" y="562"/>
                    <a:pt x="413" y="562"/>
                  </a:cubicBezTo>
                  <a:cubicBezTo>
                    <a:pt x="409" y="562"/>
                    <a:pt x="413" y="564"/>
                    <a:pt x="413" y="564"/>
                  </a:cubicBezTo>
                  <a:close/>
                  <a:moveTo>
                    <a:pt x="263" y="595"/>
                  </a:moveTo>
                  <a:cubicBezTo>
                    <a:pt x="261" y="595"/>
                    <a:pt x="261" y="598"/>
                    <a:pt x="261" y="598"/>
                  </a:cubicBezTo>
                  <a:cubicBezTo>
                    <a:pt x="264" y="599"/>
                    <a:pt x="265" y="596"/>
                    <a:pt x="263" y="595"/>
                  </a:cubicBezTo>
                  <a:close/>
                  <a:moveTo>
                    <a:pt x="589" y="436"/>
                  </a:moveTo>
                  <a:cubicBezTo>
                    <a:pt x="585" y="435"/>
                    <a:pt x="585" y="435"/>
                    <a:pt x="585" y="435"/>
                  </a:cubicBezTo>
                  <a:cubicBezTo>
                    <a:pt x="581" y="427"/>
                    <a:pt x="581" y="427"/>
                    <a:pt x="581" y="427"/>
                  </a:cubicBezTo>
                  <a:cubicBezTo>
                    <a:pt x="573" y="416"/>
                    <a:pt x="573" y="416"/>
                    <a:pt x="573" y="416"/>
                  </a:cubicBezTo>
                  <a:cubicBezTo>
                    <a:pt x="567" y="417"/>
                    <a:pt x="567" y="417"/>
                    <a:pt x="567" y="417"/>
                  </a:cubicBezTo>
                  <a:cubicBezTo>
                    <a:pt x="560" y="410"/>
                    <a:pt x="560" y="410"/>
                    <a:pt x="560" y="410"/>
                  </a:cubicBezTo>
                  <a:cubicBezTo>
                    <a:pt x="560" y="410"/>
                    <a:pt x="562" y="407"/>
                    <a:pt x="558" y="405"/>
                  </a:cubicBezTo>
                  <a:cubicBezTo>
                    <a:pt x="552" y="402"/>
                    <a:pt x="549" y="402"/>
                    <a:pt x="549" y="402"/>
                  </a:cubicBezTo>
                  <a:cubicBezTo>
                    <a:pt x="543" y="398"/>
                    <a:pt x="543" y="398"/>
                    <a:pt x="543" y="398"/>
                  </a:cubicBezTo>
                  <a:cubicBezTo>
                    <a:pt x="540" y="399"/>
                    <a:pt x="540" y="399"/>
                    <a:pt x="540" y="399"/>
                  </a:cubicBezTo>
                  <a:cubicBezTo>
                    <a:pt x="528" y="394"/>
                    <a:pt x="528" y="394"/>
                    <a:pt x="528" y="394"/>
                  </a:cubicBezTo>
                  <a:cubicBezTo>
                    <a:pt x="525" y="390"/>
                    <a:pt x="525" y="390"/>
                    <a:pt x="525" y="390"/>
                  </a:cubicBezTo>
                  <a:cubicBezTo>
                    <a:pt x="516" y="386"/>
                    <a:pt x="516" y="386"/>
                    <a:pt x="516" y="386"/>
                  </a:cubicBezTo>
                  <a:cubicBezTo>
                    <a:pt x="513" y="383"/>
                    <a:pt x="513" y="383"/>
                    <a:pt x="513" y="383"/>
                  </a:cubicBezTo>
                  <a:cubicBezTo>
                    <a:pt x="492" y="377"/>
                    <a:pt x="492" y="377"/>
                    <a:pt x="492" y="377"/>
                  </a:cubicBezTo>
                  <a:cubicBezTo>
                    <a:pt x="489" y="378"/>
                    <a:pt x="489" y="378"/>
                    <a:pt x="489" y="378"/>
                  </a:cubicBezTo>
                  <a:cubicBezTo>
                    <a:pt x="472" y="369"/>
                    <a:pt x="472" y="369"/>
                    <a:pt x="472" y="369"/>
                  </a:cubicBezTo>
                  <a:cubicBezTo>
                    <a:pt x="467" y="369"/>
                    <a:pt x="467" y="369"/>
                    <a:pt x="467" y="369"/>
                  </a:cubicBezTo>
                  <a:cubicBezTo>
                    <a:pt x="467" y="369"/>
                    <a:pt x="450" y="361"/>
                    <a:pt x="448" y="357"/>
                  </a:cubicBezTo>
                  <a:cubicBezTo>
                    <a:pt x="447" y="352"/>
                    <a:pt x="451" y="349"/>
                    <a:pt x="454" y="347"/>
                  </a:cubicBezTo>
                  <a:cubicBezTo>
                    <a:pt x="458" y="345"/>
                    <a:pt x="462" y="341"/>
                    <a:pt x="462" y="341"/>
                  </a:cubicBezTo>
                  <a:cubicBezTo>
                    <a:pt x="461" y="334"/>
                    <a:pt x="461" y="334"/>
                    <a:pt x="461" y="334"/>
                  </a:cubicBezTo>
                  <a:cubicBezTo>
                    <a:pt x="461" y="334"/>
                    <a:pt x="457" y="330"/>
                    <a:pt x="452" y="330"/>
                  </a:cubicBezTo>
                  <a:cubicBezTo>
                    <a:pt x="448" y="329"/>
                    <a:pt x="437" y="332"/>
                    <a:pt x="432" y="333"/>
                  </a:cubicBezTo>
                  <a:cubicBezTo>
                    <a:pt x="407" y="333"/>
                    <a:pt x="407" y="333"/>
                    <a:pt x="407" y="333"/>
                  </a:cubicBezTo>
                  <a:cubicBezTo>
                    <a:pt x="405" y="331"/>
                    <a:pt x="405" y="331"/>
                    <a:pt x="405" y="331"/>
                  </a:cubicBezTo>
                  <a:cubicBezTo>
                    <a:pt x="390" y="323"/>
                    <a:pt x="390" y="323"/>
                    <a:pt x="390" y="323"/>
                  </a:cubicBezTo>
                  <a:cubicBezTo>
                    <a:pt x="388" y="318"/>
                    <a:pt x="388" y="318"/>
                    <a:pt x="388" y="318"/>
                  </a:cubicBezTo>
                  <a:cubicBezTo>
                    <a:pt x="380" y="316"/>
                    <a:pt x="380" y="316"/>
                    <a:pt x="380" y="316"/>
                  </a:cubicBezTo>
                  <a:cubicBezTo>
                    <a:pt x="371" y="306"/>
                    <a:pt x="371" y="306"/>
                    <a:pt x="371" y="306"/>
                  </a:cubicBezTo>
                  <a:cubicBezTo>
                    <a:pt x="366" y="304"/>
                    <a:pt x="366" y="304"/>
                    <a:pt x="366" y="304"/>
                  </a:cubicBezTo>
                  <a:cubicBezTo>
                    <a:pt x="363" y="300"/>
                    <a:pt x="363" y="300"/>
                    <a:pt x="363" y="300"/>
                  </a:cubicBezTo>
                  <a:cubicBezTo>
                    <a:pt x="356" y="296"/>
                    <a:pt x="356" y="296"/>
                    <a:pt x="356" y="296"/>
                  </a:cubicBezTo>
                  <a:cubicBezTo>
                    <a:pt x="350" y="285"/>
                    <a:pt x="350" y="285"/>
                    <a:pt x="350" y="285"/>
                  </a:cubicBezTo>
                  <a:cubicBezTo>
                    <a:pt x="350" y="278"/>
                    <a:pt x="350" y="278"/>
                    <a:pt x="350" y="278"/>
                  </a:cubicBezTo>
                  <a:cubicBezTo>
                    <a:pt x="346" y="273"/>
                    <a:pt x="346" y="273"/>
                    <a:pt x="346" y="273"/>
                  </a:cubicBezTo>
                  <a:cubicBezTo>
                    <a:pt x="346" y="273"/>
                    <a:pt x="346" y="262"/>
                    <a:pt x="343" y="257"/>
                  </a:cubicBezTo>
                  <a:cubicBezTo>
                    <a:pt x="341" y="252"/>
                    <a:pt x="332" y="235"/>
                    <a:pt x="332" y="235"/>
                  </a:cubicBezTo>
                  <a:cubicBezTo>
                    <a:pt x="333" y="233"/>
                    <a:pt x="333" y="233"/>
                    <a:pt x="333" y="233"/>
                  </a:cubicBezTo>
                  <a:cubicBezTo>
                    <a:pt x="327" y="230"/>
                    <a:pt x="327" y="230"/>
                    <a:pt x="327" y="230"/>
                  </a:cubicBezTo>
                  <a:cubicBezTo>
                    <a:pt x="318" y="227"/>
                    <a:pt x="318" y="227"/>
                    <a:pt x="318" y="227"/>
                  </a:cubicBezTo>
                  <a:cubicBezTo>
                    <a:pt x="297" y="209"/>
                    <a:pt x="297" y="209"/>
                    <a:pt x="297" y="209"/>
                  </a:cubicBezTo>
                  <a:cubicBezTo>
                    <a:pt x="287" y="206"/>
                    <a:pt x="287" y="206"/>
                    <a:pt x="287" y="206"/>
                  </a:cubicBezTo>
                  <a:cubicBezTo>
                    <a:pt x="271" y="189"/>
                    <a:pt x="271" y="189"/>
                    <a:pt x="271" y="189"/>
                  </a:cubicBezTo>
                  <a:cubicBezTo>
                    <a:pt x="268" y="164"/>
                    <a:pt x="268" y="164"/>
                    <a:pt x="268" y="164"/>
                  </a:cubicBezTo>
                  <a:cubicBezTo>
                    <a:pt x="265" y="160"/>
                    <a:pt x="265" y="160"/>
                    <a:pt x="265" y="160"/>
                  </a:cubicBezTo>
                  <a:cubicBezTo>
                    <a:pt x="270" y="148"/>
                    <a:pt x="270" y="148"/>
                    <a:pt x="270" y="148"/>
                  </a:cubicBezTo>
                  <a:cubicBezTo>
                    <a:pt x="270" y="148"/>
                    <a:pt x="277" y="146"/>
                    <a:pt x="278" y="141"/>
                  </a:cubicBezTo>
                  <a:cubicBezTo>
                    <a:pt x="279" y="136"/>
                    <a:pt x="269" y="134"/>
                    <a:pt x="269" y="134"/>
                  </a:cubicBezTo>
                  <a:cubicBezTo>
                    <a:pt x="269" y="134"/>
                    <a:pt x="269" y="129"/>
                    <a:pt x="267" y="127"/>
                  </a:cubicBezTo>
                  <a:cubicBezTo>
                    <a:pt x="266" y="124"/>
                    <a:pt x="261" y="121"/>
                    <a:pt x="261" y="121"/>
                  </a:cubicBezTo>
                  <a:cubicBezTo>
                    <a:pt x="261" y="121"/>
                    <a:pt x="265" y="118"/>
                    <a:pt x="266" y="117"/>
                  </a:cubicBezTo>
                  <a:cubicBezTo>
                    <a:pt x="268" y="116"/>
                    <a:pt x="267" y="111"/>
                    <a:pt x="267" y="111"/>
                  </a:cubicBezTo>
                  <a:cubicBezTo>
                    <a:pt x="271" y="109"/>
                    <a:pt x="271" y="109"/>
                    <a:pt x="271" y="109"/>
                  </a:cubicBezTo>
                  <a:cubicBezTo>
                    <a:pt x="271" y="111"/>
                    <a:pt x="271" y="111"/>
                    <a:pt x="271" y="111"/>
                  </a:cubicBezTo>
                  <a:cubicBezTo>
                    <a:pt x="271" y="111"/>
                    <a:pt x="281" y="109"/>
                    <a:pt x="286" y="106"/>
                  </a:cubicBezTo>
                  <a:cubicBezTo>
                    <a:pt x="293" y="102"/>
                    <a:pt x="296" y="97"/>
                    <a:pt x="296" y="97"/>
                  </a:cubicBezTo>
                  <a:cubicBezTo>
                    <a:pt x="303" y="97"/>
                    <a:pt x="303" y="97"/>
                    <a:pt x="303" y="97"/>
                  </a:cubicBezTo>
                  <a:cubicBezTo>
                    <a:pt x="306" y="94"/>
                    <a:pt x="306" y="94"/>
                    <a:pt x="306" y="94"/>
                  </a:cubicBezTo>
                  <a:cubicBezTo>
                    <a:pt x="302" y="93"/>
                    <a:pt x="302" y="93"/>
                    <a:pt x="302" y="93"/>
                  </a:cubicBezTo>
                  <a:cubicBezTo>
                    <a:pt x="305" y="89"/>
                    <a:pt x="305" y="89"/>
                    <a:pt x="305" y="89"/>
                  </a:cubicBezTo>
                  <a:cubicBezTo>
                    <a:pt x="323" y="93"/>
                    <a:pt x="323" y="93"/>
                    <a:pt x="323" y="93"/>
                  </a:cubicBezTo>
                  <a:cubicBezTo>
                    <a:pt x="322" y="90"/>
                    <a:pt x="322" y="90"/>
                    <a:pt x="322" y="90"/>
                  </a:cubicBezTo>
                  <a:cubicBezTo>
                    <a:pt x="322" y="90"/>
                    <a:pt x="326" y="90"/>
                    <a:pt x="329" y="91"/>
                  </a:cubicBezTo>
                  <a:cubicBezTo>
                    <a:pt x="332" y="91"/>
                    <a:pt x="334" y="99"/>
                    <a:pt x="334" y="99"/>
                  </a:cubicBezTo>
                  <a:cubicBezTo>
                    <a:pt x="334" y="99"/>
                    <a:pt x="339" y="96"/>
                    <a:pt x="339" y="92"/>
                  </a:cubicBezTo>
                  <a:cubicBezTo>
                    <a:pt x="339" y="86"/>
                    <a:pt x="327" y="86"/>
                    <a:pt x="327" y="86"/>
                  </a:cubicBezTo>
                  <a:cubicBezTo>
                    <a:pt x="327" y="86"/>
                    <a:pt x="331" y="75"/>
                    <a:pt x="330" y="73"/>
                  </a:cubicBezTo>
                  <a:cubicBezTo>
                    <a:pt x="329" y="70"/>
                    <a:pt x="321" y="76"/>
                    <a:pt x="321" y="76"/>
                  </a:cubicBezTo>
                  <a:cubicBezTo>
                    <a:pt x="320" y="70"/>
                    <a:pt x="320" y="70"/>
                    <a:pt x="320" y="70"/>
                  </a:cubicBezTo>
                  <a:cubicBezTo>
                    <a:pt x="320" y="70"/>
                    <a:pt x="330" y="65"/>
                    <a:pt x="330" y="61"/>
                  </a:cubicBezTo>
                  <a:cubicBezTo>
                    <a:pt x="329" y="55"/>
                    <a:pt x="319" y="59"/>
                    <a:pt x="319" y="59"/>
                  </a:cubicBezTo>
                  <a:cubicBezTo>
                    <a:pt x="316" y="53"/>
                    <a:pt x="316" y="53"/>
                    <a:pt x="316" y="53"/>
                  </a:cubicBezTo>
                  <a:cubicBezTo>
                    <a:pt x="326" y="44"/>
                    <a:pt x="326" y="44"/>
                    <a:pt x="326" y="44"/>
                  </a:cubicBezTo>
                  <a:cubicBezTo>
                    <a:pt x="331" y="44"/>
                    <a:pt x="331" y="44"/>
                    <a:pt x="331" y="44"/>
                  </a:cubicBezTo>
                  <a:cubicBezTo>
                    <a:pt x="332" y="43"/>
                    <a:pt x="331" y="39"/>
                    <a:pt x="330" y="38"/>
                  </a:cubicBezTo>
                  <a:cubicBezTo>
                    <a:pt x="315" y="35"/>
                    <a:pt x="315" y="35"/>
                    <a:pt x="315" y="35"/>
                  </a:cubicBezTo>
                  <a:cubicBezTo>
                    <a:pt x="309" y="37"/>
                    <a:pt x="309" y="37"/>
                    <a:pt x="309" y="37"/>
                  </a:cubicBezTo>
                  <a:cubicBezTo>
                    <a:pt x="306" y="34"/>
                    <a:pt x="306" y="34"/>
                    <a:pt x="306" y="34"/>
                  </a:cubicBezTo>
                  <a:cubicBezTo>
                    <a:pt x="290" y="34"/>
                    <a:pt x="290" y="34"/>
                    <a:pt x="290" y="34"/>
                  </a:cubicBezTo>
                  <a:cubicBezTo>
                    <a:pt x="288" y="31"/>
                    <a:pt x="288" y="31"/>
                    <a:pt x="288" y="31"/>
                  </a:cubicBezTo>
                  <a:cubicBezTo>
                    <a:pt x="271" y="30"/>
                    <a:pt x="271" y="30"/>
                    <a:pt x="271" y="30"/>
                  </a:cubicBezTo>
                  <a:cubicBezTo>
                    <a:pt x="268" y="22"/>
                    <a:pt x="268" y="22"/>
                    <a:pt x="268" y="22"/>
                  </a:cubicBezTo>
                  <a:cubicBezTo>
                    <a:pt x="265" y="21"/>
                    <a:pt x="265" y="21"/>
                    <a:pt x="265" y="21"/>
                  </a:cubicBezTo>
                  <a:cubicBezTo>
                    <a:pt x="265" y="21"/>
                    <a:pt x="266" y="17"/>
                    <a:pt x="264" y="16"/>
                  </a:cubicBezTo>
                  <a:cubicBezTo>
                    <a:pt x="262" y="15"/>
                    <a:pt x="260" y="17"/>
                    <a:pt x="260" y="17"/>
                  </a:cubicBezTo>
                  <a:cubicBezTo>
                    <a:pt x="257" y="8"/>
                    <a:pt x="257" y="8"/>
                    <a:pt x="257" y="8"/>
                  </a:cubicBezTo>
                  <a:cubicBezTo>
                    <a:pt x="257" y="8"/>
                    <a:pt x="264" y="4"/>
                    <a:pt x="262" y="2"/>
                  </a:cubicBezTo>
                  <a:cubicBezTo>
                    <a:pt x="260" y="0"/>
                    <a:pt x="254" y="6"/>
                    <a:pt x="254" y="6"/>
                  </a:cubicBezTo>
                  <a:cubicBezTo>
                    <a:pt x="250" y="4"/>
                    <a:pt x="250" y="4"/>
                    <a:pt x="250" y="4"/>
                  </a:cubicBezTo>
                  <a:cubicBezTo>
                    <a:pt x="241" y="13"/>
                    <a:pt x="241" y="13"/>
                    <a:pt x="241" y="13"/>
                  </a:cubicBezTo>
                  <a:cubicBezTo>
                    <a:pt x="227" y="7"/>
                    <a:pt x="227" y="7"/>
                    <a:pt x="227" y="7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2"/>
                    <a:pt x="222" y="11"/>
                    <a:pt x="213" y="12"/>
                  </a:cubicBezTo>
                  <a:cubicBezTo>
                    <a:pt x="204" y="13"/>
                    <a:pt x="210" y="21"/>
                    <a:pt x="210" y="21"/>
                  </a:cubicBezTo>
                  <a:cubicBezTo>
                    <a:pt x="206" y="26"/>
                    <a:pt x="206" y="26"/>
                    <a:pt x="206" y="26"/>
                  </a:cubicBezTo>
                  <a:cubicBezTo>
                    <a:pt x="194" y="23"/>
                    <a:pt x="194" y="23"/>
                    <a:pt x="194" y="23"/>
                  </a:cubicBezTo>
                  <a:cubicBezTo>
                    <a:pt x="194" y="23"/>
                    <a:pt x="194" y="19"/>
                    <a:pt x="190" y="17"/>
                  </a:cubicBezTo>
                  <a:cubicBezTo>
                    <a:pt x="187" y="16"/>
                    <a:pt x="185" y="20"/>
                    <a:pt x="185" y="20"/>
                  </a:cubicBezTo>
                  <a:cubicBezTo>
                    <a:pt x="182" y="20"/>
                    <a:pt x="182" y="20"/>
                    <a:pt x="182" y="20"/>
                  </a:cubicBezTo>
                  <a:cubicBezTo>
                    <a:pt x="179" y="34"/>
                    <a:pt x="179" y="34"/>
                    <a:pt x="179" y="34"/>
                  </a:cubicBezTo>
                  <a:cubicBezTo>
                    <a:pt x="182" y="34"/>
                    <a:pt x="182" y="34"/>
                    <a:pt x="182" y="34"/>
                  </a:cubicBezTo>
                  <a:cubicBezTo>
                    <a:pt x="182" y="41"/>
                    <a:pt x="182" y="41"/>
                    <a:pt x="182" y="41"/>
                  </a:cubicBezTo>
                  <a:cubicBezTo>
                    <a:pt x="172" y="38"/>
                    <a:pt x="172" y="38"/>
                    <a:pt x="172" y="38"/>
                  </a:cubicBezTo>
                  <a:cubicBezTo>
                    <a:pt x="171" y="32"/>
                    <a:pt x="171" y="32"/>
                    <a:pt x="171" y="32"/>
                  </a:cubicBezTo>
                  <a:cubicBezTo>
                    <a:pt x="171" y="32"/>
                    <a:pt x="169" y="31"/>
                    <a:pt x="163" y="37"/>
                  </a:cubicBezTo>
                  <a:cubicBezTo>
                    <a:pt x="157" y="43"/>
                    <a:pt x="163" y="47"/>
                    <a:pt x="163" y="47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5" y="53"/>
                    <a:pt x="165" y="53"/>
                    <a:pt x="165" y="53"/>
                  </a:cubicBezTo>
                  <a:cubicBezTo>
                    <a:pt x="165" y="60"/>
                    <a:pt x="165" y="60"/>
                    <a:pt x="165" y="60"/>
                  </a:cubicBezTo>
                  <a:cubicBezTo>
                    <a:pt x="163" y="60"/>
                    <a:pt x="163" y="60"/>
                    <a:pt x="163" y="60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59" y="54"/>
                    <a:pt x="159" y="54"/>
                    <a:pt x="159" y="54"/>
                  </a:cubicBezTo>
                  <a:cubicBezTo>
                    <a:pt x="157" y="50"/>
                    <a:pt x="157" y="50"/>
                    <a:pt x="157" y="50"/>
                  </a:cubicBezTo>
                  <a:cubicBezTo>
                    <a:pt x="148" y="52"/>
                    <a:pt x="148" y="52"/>
                    <a:pt x="148" y="52"/>
                  </a:cubicBezTo>
                  <a:cubicBezTo>
                    <a:pt x="148" y="52"/>
                    <a:pt x="145" y="57"/>
                    <a:pt x="139" y="54"/>
                  </a:cubicBezTo>
                  <a:cubicBezTo>
                    <a:pt x="134" y="51"/>
                    <a:pt x="135" y="41"/>
                    <a:pt x="135" y="41"/>
                  </a:cubicBezTo>
                  <a:cubicBezTo>
                    <a:pt x="132" y="43"/>
                    <a:pt x="132" y="43"/>
                    <a:pt x="132" y="43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5" y="46"/>
                    <a:pt x="125" y="46"/>
                    <a:pt x="125" y="46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8"/>
                    <a:pt x="128" y="51"/>
                    <a:pt x="125" y="57"/>
                  </a:cubicBezTo>
                  <a:cubicBezTo>
                    <a:pt x="123" y="62"/>
                    <a:pt x="117" y="66"/>
                    <a:pt x="117" y="66"/>
                  </a:cubicBezTo>
                  <a:cubicBezTo>
                    <a:pt x="116" y="69"/>
                    <a:pt x="116" y="69"/>
                    <a:pt x="116" y="69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3" y="77"/>
                    <a:pt x="113" y="77"/>
                    <a:pt x="113" y="77"/>
                  </a:cubicBezTo>
                  <a:cubicBezTo>
                    <a:pt x="115" y="79"/>
                    <a:pt x="115" y="79"/>
                    <a:pt x="115" y="79"/>
                  </a:cubicBezTo>
                  <a:cubicBezTo>
                    <a:pt x="114" y="84"/>
                    <a:pt x="114" y="84"/>
                    <a:pt x="114" y="84"/>
                  </a:cubicBezTo>
                  <a:cubicBezTo>
                    <a:pt x="110" y="83"/>
                    <a:pt x="110" y="83"/>
                    <a:pt x="110" y="83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04" y="71"/>
                    <a:pt x="104" y="71"/>
                    <a:pt x="104" y="71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99" y="67"/>
                    <a:pt x="96" y="65"/>
                  </a:cubicBezTo>
                  <a:cubicBezTo>
                    <a:pt x="92" y="63"/>
                    <a:pt x="93" y="61"/>
                    <a:pt x="93" y="60"/>
                  </a:cubicBezTo>
                  <a:cubicBezTo>
                    <a:pt x="93" y="59"/>
                    <a:pt x="89" y="58"/>
                    <a:pt x="87" y="54"/>
                  </a:cubicBezTo>
                  <a:cubicBezTo>
                    <a:pt x="85" y="51"/>
                    <a:pt x="91" y="45"/>
                    <a:pt x="91" y="45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5" y="62"/>
                    <a:pt x="72" y="65"/>
                    <a:pt x="69" y="66"/>
                  </a:cubicBezTo>
                  <a:cubicBezTo>
                    <a:pt x="67" y="67"/>
                    <a:pt x="68" y="70"/>
                    <a:pt x="67" y="71"/>
                  </a:cubicBezTo>
                  <a:cubicBezTo>
                    <a:pt x="66" y="73"/>
                    <a:pt x="63" y="73"/>
                    <a:pt x="61" y="73"/>
                  </a:cubicBezTo>
                  <a:cubicBezTo>
                    <a:pt x="60" y="73"/>
                    <a:pt x="61" y="77"/>
                    <a:pt x="57" y="77"/>
                  </a:cubicBezTo>
                  <a:cubicBezTo>
                    <a:pt x="54" y="77"/>
                    <a:pt x="47" y="71"/>
                    <a:pt x="46" y="71"/>
                  </a:cubicBezTo>
                  <a:cubicBezTo>
                    <a:pt x="43" y="71"/>
                    <a:pt x="42" y="76"/>
                    <a:pt x="39" y="76"/>
                  </a:cubicBezTo>
                  <a:cubicBezTo>
                    <a:pt x="36" y="77"/>
                    <a:pt x="35" y="76"/>
                    <a:pt x="33" y="75"/>
                  </a:cubicBezTo>
                  <a:cubicBezTo>
                    <a:pt x="32" y="75"/>
                    <a:pt x="32" y="78"/>
                    <a:pt x="27" y="79"/>
                  </a:cubicBezTo>
                  <a:cubicBezTo>
                    <a:pt x="25" y="79"/>
                    <a:pt x="23" y="78"/>
                    <a:pt x="23" y="77"/>
                  </a:cubicBezTo>
                  <a:cubicBezTo>
                    <a:pt x="21" y="80"/>
                    <a:pt x="15" y="79"/>
                    <a:pt x="11" y="84"/>
                  </a:cubicBezTo>
                  <a:cubicBezTo>
                    <a:pt x="8" y="91"/>
                    <a:pt x="19" y="92"/>
                    <a:pt x="19" y="92"/>
                  </a:cubicBezTo>
                  <a:cubicBezTo>
                    <a:pt x="19" y="104"/>
                    <a:pt x="19" y="104"/>
                    <a:pt x="19" y="104"/>
                  </a:cubicBezTo>
                  <a:cubicBezTo>
                    <a:pt x="19" y="106"/>
                    <a:pt x="21" y="104"/>
                    <a:pt x="24" y="106"/>
                  </a:cubicBezTo>
                  <a:cubicBezTo>
                    <a:pt x="26" y="108"/>
                    <a:pt x="26" y="109"/>
                    <a:pt x="24" y="116"/>
                  </a:cubicBezTo>
                  <a:cubicBezTo>
                    <a:pt x="23" y="123"/>
                    <a:pt x="10" y="126"/>
                    <a:pt x="10" y="126"/>
                  </a:cubicBezTo>
                  <a:cubicBezTo>
                    <a:pt x="6" y="125"/>
                    <a:pt x="6" y="125"/>
                    <a:pt x="6" y="125"/>
                  </a:cubicBezTo>
                  <a:cubicBezTo>
                    <a:pt x="6" y="125"/>
                    <a:pt x="1" y="126"/>
                    <a:pt x="1" y="131"/>
                  </a:cubicBezTo>
                  <a:cubicBezTo>
                    <a:pt x="0" y="138"/>
                    <a:pt x="5" y="132"/>
                    <a:pt x="5" y="132"/>
                  </a:cubicBezTo>
                  <a:cubicBezTo>
                    <a:pt x="5" y="132"/>
                    <a:pt x="5" y="133"/>
                    <a:pt x="8" y="141"/>
                  </a:cubicBezTo>
                  <a:cubicBezTo>
                    <a:pt x="10" y="147"/>
                    <a:pt x="17" y="143"/>
                    <a:pt x="17" y="143"/>
                  </a:cubicBezTo>
                  <a:cubicBezTo>
                    <a:pt x="18" y="155"/>
                    <a:pt x="18" y="155"/>
                    <a:pt x="18" y="155"/>
                  </a:cubicBezTo>
                  <a:cubicBezTo>
                    <a:pt x="18" y="155"/>
                    <a:pt x="17" y="158"/>
                    <a:pt x="14" y="159"/>
                  </a:cubicBezTo>
                  <a:cubicBezTo>
                    <a:pt x="11" y="161"/>
                    <a:pt x="8" y="170"/>
                    <a:pt x="14" y="178"/>
                  </a:cubicBezTo>
                  <a:cubicBezTo>
                    <a:pt x="18" y="187"/>
                    <a:pt x="23" y="190"/>
                    <a:pt x="30" y="192"/>
                  </a:cubicBezTo>
                  <a:cubicBezTo>
                    <a:pt x="35" y="194"/>
                    <a:pt x="43" y="190"/>
                    <a:pt x="46" y="190"/>
                  </a:cubicBezTo>
                  <a:cubicBezTo>
                    <a:pt x="47" y="190"/>
                    <a:pt x="49" y="192"/>
                    <a:pt x="47" y="200"/>
                  </a:cubicBezTo>
                  <a:cubicBezTo>
                    <a:pt x="43" y="208"/>
                    <a:pt x="36" y="209"/>
                    <a:pt x="36" y="209"/>
                  </a:cubicBezTo>
                  <a:cubicBezTo>
                    <a:pt x="40" y="218"/>
                    <a:pt x="40" y="218"/>
                    <a:pt x="40" y="218"/>
                  </a:cubicBezTo>
                  <a:cubicBezTo>
                    <a:pt x="40" y="218"/>
                    <a:pt x="51" y="218"/>
                    <a:pt x="57" y="216"/>
                  </a:cubicBezTo>
                  <a:cubicBezTo>
                    <a:pt x="63" y="213"/>
                    <a:pt x="71" y="208"/>
                    <a:pt x="71" y="208"/>
                  </a:cubicBezTo>
                  <a:cubicBezTo>
                    <a:pt x="71" y="208"/>
                    <a:pt x="73" y="200"/>
                    <a:pt x="76" y="195"/>
                  </a:cubicBezTo>
                  <a:cubicBezTo>
                    <a:pt x="79" y="191"/>
                    <a:pt x="89" y="180"/>
                    <a:pt x="97" y="177"/>
                  </a:cubicBezTo>
                  <a:cubicBezTo>
                    <a:pt x="104" y="175"/>
                    <a:pt x="116" y="180"/>
                    <a:pt x="116" y="180"/>
                  </a:cubicBezTo>
                  <a:cubicBezTo>
                    <a:pt x="118" y="184"/>
                    <a:pt x="118" y="184"/>
                    <a:pt x="118" y="184"/>
                  </a:cubicBezTo>
                  <a:cubicBezTo>
                    <a:pt x="122" y="183"/>
                    <a:pt x="122" y="183"/>
                    <a:pt x="122" y="183"/>
                  </a:cubicBezTo>
                  <a:cubicBezTo>
                    <a:pt x="133" y="189"/>
                    <a:pt x="133" y="189"/>
                    <a:pt x="133" y="189"/>
                  </a:cubicBezTo>
                  <a:cubicBezTo>
                    <a:pt x="149" y="199"/>
                    <a:pt x="149" y="199"/>
                    <a:pt x="149" y="199"/>
                  </a:cubicBezTo>
                  <a:cubicBezTo>
                    <a:pt x="152" y="197"/>
                    <a:pt x="152" y="197"/>
                    <a:pt x="152" y="197"/>
                  </a:cubicBezTo>
                  <a:cubicBezTo>
                    <a:pt x="168" y="211"/>
                    <a:pt x="168" y="211"/>
                    <a:pt x="168" y="211"/>
                  </a:cubicBezTo>
                  <a:cubicBezTo>
                    <a:pt x="168" y="217"/>
                    <a:pt x="168" y="217"/>
                    <a:pt x="168" y="217"/>
                  </a:cubicBezTo>
                  <a:cubicBezTo>
                    <a:pt x="171" y="238"/>
                    <a:pt x="171" y="238"/>
                    <a:pt x="171" y="238"/>
                  </a:cubicBezTo>
                  <a:cubicBezTo>
                    <a:pt x="171" y="238"/>
                    <a:pt x="179" y="248"/>
                    <a:pt x="182" y="257"/>
                  </a:cubicBezTo>
                  <a:cubicBezTo>
                    <a:pt x="186" y="267"/>
                    <a:pt x="179" y="271"/>
                    <a:pt x="179" y="271"/>
                  </a:cubicBezTo>
                  <a:cubicBezTo>
                    <a:pt x="182" y="275"/>
                    <a:pt x="182" y="275"/>
                    <a:pt x="182" y="275"/>
                  </a:cubicBezTo>
                  <a:cubicBezTo>
                    <a:pt x="182" y="275"/>
                    <a:pt x="188" y="273"/>
                    <a:pt x="192" y="275"/>
                  </a:cubicBezTo>
                  <a:cubicBezTo>
                    <a:pt x="198" y="278"/>
                    <a:pt x="192" y="284"/>
                    <a:pt x="192" y="284"/>
                  </a:cubicBezTo>
                  <a:cubicBezTo>
                    <a:pt x="201" y="286"/>
                    <a:pt x="201" y="286"/>
                    <a:pt x="201" y="286"/>
                  </a:cubicBezTo>
                  <a:cubicBezTo>
                    <a:pt x="212" y="298"/>
                    <a:pt x="212" y="298"/>
                    <a:pt x="212" y="298"/>
                  </a:cubicBezTo>
                  <a:cubicBezTo>
                    <a:pt x="217" y="303"/>
                    <a:pt x="217" y="303"/>
                    <a:pt x="217" y="303"/>
                  </a:cubicBezTo>
                  <a:cubicBezTo>
                    <a:pt x="217" y="303"/>
                    <a:pt x="214" y="303"/>
                    <a:pt x="211" y="306"/>
                  </a:cubicBezTo>
                  <a:cubicBezTo>
                    <a:pt x="208" y="310"/>
                    <a:pt x="215" y="312"/>
                    <a:pt x="215" y="312"/>
                  </a:cubicBezTo>
                  <a:cubicBezTo>
                    <a:pt x="216" y="306"/>
                    <a:pt x="216" y="306"/>
                    <a:pt x="216" y="306"/>
                  </a:cubicBezTo>
                  <a:cubicBezTo>
                    <a:pt x="220" y="306"/>
                    <a:pt x="220" y="306"/>
                    <a:pt x="220" y="306"/>
                  </a:cubicBezTo>
                  <a:cubicBezTo>
                    <a:pt x="220" y="306"/>
                    <a:pt x="227" y="310"/>
                    <a:pt x="233" y="314"/>
                  </a:cubicBezTo>
                  <a:cubicBezTo>
                    <a:pt x="240" y="318"/>
                    <a:pt x="246" y="333"/>
                    <a:pt x="246" y="333"/>
                  </a:cubicBezTo>
                  <a:cubicBezTo>
                    <a:pt x="250" y="332"/>
                    <a:pt x="250" y="332"/>
                    <a:pt x="250" y="332"/>
                  </a:cubicBezTo>
                  <a:cubicBezTo>
                    <a:pt x="252" y="334"/>
                    <a:pt x="252" y="334"/>
                    <a:pt x="252" y="334"/>
                  </a:cubicBezTo>
                  <a:cubicBezTo>
                    <a:pt x="252" y="334"/>
                    <a:pt x="257" y="335"/>
                    <a:pt x="263" y="341"/>
                  </a:cubicBezTo>
                  <a:cubicBezTo>
                    <a:pt x="267" y="345"/>
                    <a:pt x="266" y="351"/>
                    <a:pt x="266" y="351"/>
                  </a:cubicBezTo>
                  <a:cubicBezTo>
                    <a:pt x="266" y="351"/>
                    <a:pt x="273" y="353"/>
                    <a:pt x="277" y="356"/>
                  </a:cubicBezTo>
                  <a:cubicBezTo>
                    <a:pt x="280" y="359"/>
                    <a:pt x="286" y="369"/>
                    <a:pt x="286" y="369"/>
                  </a:cubicBezTo>
                  <a:cubicBezTo>
                    <a:pt x="290" y="369"/>
                    <a:pt x="290" y="369"/>
                    <a:pt x="290" y="369"/>
                  </a:cubicBezTo>
                  <a:cubicBezTo>
                    <a:pt x="290" y="369"/>
                    <a:pt x="300" y="373"/>
                    <a:pt x="303" y="375"/>
                  </a:cubicBezTo>
                  <a:cubicBezTo>
                    <a:pt x="305" y="376"/>
                    <a:pt x="309" y="383"/>
                    <a:pt x="309" y="383"/>
                  </a:cubicBezTo>
                  <a:cubicBezTo>
                    <a:pt x="310" y="384"/>
                    <a:pt x="310" y="384"/>
                    <a:pt x="310" y="384"/>
                  </a:cubicBezTo>
                  <a:cubicBezTo>
                    <a:pt x="310" y="384"/>
                    <a:pt x="314" y="380"/>
                    <a:pt x="319" y="378"/>
                  </a:cubicBezTo>
                  <a:cubicBezTo>
                    <a:pt x="325" y="377"/>
                    <a:pt x="335" y="383"/>
                    <a:pt x="335" y="383"/>
                  </a:cubicBezTo>
                  <a:cubicBezTo>
                    <a:pt x="335" y="383"/>
                    <a:pt x="338" y="377"/>
                    <a:pt x="346" y="384"/>
                  </a:cubicBezTo>
                  <a:cubicBezTo>
                    <a:pt x="353" y="391"/>
                    <a:pt x="354" y="398"/>
                    <a:pt x="354" y="398"/>
                  </a:cubicBezTo>
                  <a:cubicBezTo>
                    <a:pt x="354" y="398"/>
                    <a:pt x="359" y="400"/>
                    <a:pt x="360" y="402"/>
                  </a:cubicBezTo>
                  <a:cubicBezTo>
                    <a:pt x="361" y="405"/>
                    <a:pt x="359" y="410"/>
                    <a:pt x="359" y="410"/>
                  </a:cubicBezTo>
                  <a:cubicBezTo>
                    <a:pt x="361" y="411"/>
                    <a:pt x="361" y="411"/>
                    <a:pt x="361" y="411"/>
                  </a:cubicBezTo>
                  <a:cubicBezTo>
                    <a:pt x="362" y="408"/>
                    <a:pt x="362" y="408"/>
                    <a:pt x="362" y="408"/>
                  </a:cubicBezTo>
                  <a:cubicBezTo>
                    <a:pt x="367" y="410"/>
                    <a:pt x="367" y="410"/>
                    <a:pt x="367" y="410"/>
                  </a:cubicBezTo>
                  <a:cubicBezTo>
                    <a:pt x="371" y="406"/>
                    <a:pt x="371" y="406"/>
                    <a:pt x="371" y="406"/>
                  </a:cubicBezTo>
                  <a:cubicBezTo>
                    <a:pt x="378" y="413"/>
                    <a:pt x="378" y="413"/>
                    <a:pt x="378" y="413"/>
                  </a:cubicBezTo>
                  <a:cubicBezTo>
                    <a:pt x="381" y="414"/>
                    <a:pt x="381" y="414"/>
                    <a:pt x="381" y="414"/>
                  </a:cubicBezTo>
                  <a:cubicBezTo>
                    <a:pt x="372" y="422"/>
                    <a:pt x="372" y="422"/>
                    <a:pt x="372" y="422"/>
                  </a:cubicBezTo>
                  <a:cubicBezTo>
                    <a:pt x="375" y="423"/>
                    <a:pt x="375" y="423"/>
                    <a:pt x="375" y="423"/>
                  </a:cubicBezTo>
                  <a:cubicBezTo>
                    <a:pt x="381" y="420"/>
                    <a:pt x="381" y="420"/>
                    <a:pt x="381" y="420"/>
                  </a:cubicBezTo>
                  <a:cubicBezTo>
                    <a:pt x="384" y="421"/>
                    <a:pt x="384" y="421"/>
                    <a:pt x="384" y="421"/>
                  </a:cubicBezTo>
                  <a:cubicBezTo>
                    <a:pt x="388" y="419"/>
                    <a:pt x="388" y="419"/>
                    <a:pt x="388" y="419"/>
                  </a:cubicBezTo>
                  <a:cubicBezTo>
                    <a:pt x="391" y="420"/>
                    <a:pt x="391" y="420"/>
                    <a:pt x="391" y="420"/>
                  </a:cubicBezTo>
                  <a:cubicBezTo>
                    <a:pt x="395" y="416"/>
                    <a:pt x="395" y="416"/>
                    <a:pt x="395" y="416"/>
                  </a:cubicBezTo>
                  <a:cubicBezTo>
                    <a:pt x="395" y="416"/>
                    <a:pt x="400" y="420"/>
                    <a:pt x="404" y="424"/>
                  </a:cubicBezTo>
                  <a:cubicBezTo>
                    <a:pt x="408" y="428"/>
                    <a:pt x="408" y="437"/>
                    <a:pt x="408" y="437"/>
                  </a:cubicBezTo>
                  <a:cubicBezTo>
                    <a:pt x="404" y="437"/>
                    <a:pt x="404" y="437"/>
                    <a:pt x="404" y="437"/>
                  </a:cubicBezTo>
                  <a:cubicBezTo>
                    <a:pt x="404" y="444"/>
                    <a:pt x="404" y="444"/>
                    <a:pt x="404" y="444"/>
                  </a:cubicBezTo>
                  <a:cubicBezTo>
                    <a:pt x="413" y="448"/>
                    <a:pt x="413" y="448"/>
                    <a:pt x="413" y="448"/>
                  </a:cubicBezTo>
                  <a:cubicBezTo>
                    <a:pt x="413" y="448"/>
                    <a:pt x="416" y="448"/>
                    <a:pt x="419" y="449"/>
                  </a:cubicBezTo>
                  <a:cubicBezTo>
                    <a:pt x="423" y="451"/>
                    <a:pt x="425" y="456"/>
                    <a:pt x="425" y="456"/>
                  </a:cubicBezTo>
                  <a:cubicBezTo>
                    <a:pt x="429" y="459"/>
                    <a:pt x="429" y="459"/>
                    <a:pt x="429" y="459"/>
                  </a:cubicBezTo>
                  <a:cubicBezTo>
                    <a:pt x="429" y="459"/>
                    <a:pt x="435" y="452"/>
                    <a:pt x="440" y="452"/>
                  </a:cubicBezTo>
                  <a:cubicBezTo>
                    <a:pt x="444" y="451"/>
                    <a:pt x="445" y="459"/>
                    <a:pt x="445" y="459"/>
                  </a:cubicBezTo>
                  <a:cubicBezTo>
                    <a:pt x="449" y="464"/>
                    <a:pt x="449" y="464"/>
                    <a:pt x="449" y="464"/>
                  </a:cubicBezTo>
                  <a:cubicBezTo>
                    <a:pt x="449" y="464"/>
                    <a:pt x="452" y="478"/>
                    <a:pt x="456" y="484"/>
                  </a:cubicBezTo>
                  <a:cubicBezTo>
                    <a:pt x="459" y="489"/>
                    <a:pt x="462" y="490"/>
                    <a:pt x="465" y="498"/>
                  </a:cubicBezTo>
                  <a:cubicBezTo>
                    <a:pt x="468" y="505"/>
                    <a:pt x="469" y="518"/>
                    <a:pt x="469" y="518"/>
                  </a:cubicBezTo>
                  <a:cubicBezTo>
                    <a:pt x="473" y="523"/>
                    <a:pt x="473" y="523"/>
                    <a:pt x="473" y="523"/>
                  </a:cubicBezTo>
                  <a:cubicBezTo>
                    <a:pt x="473" y="523"/>
                    <a:pt x="475" y="523"/>
                    <a:pt x="476" y="527"/>
                  </a:cubicBezTo>
                  <a:cubicBezTo>
                    <a:pt x="477" y="532"/>
                    <a:pt x="473" y="537"/>
                    <a:pt x="473" y="537"/>
                  </a:cubicBezTo>
                  <a:cubicBezTo>
                    <a:pt x="465" y="537"/>
                    <a:pt x="465" y="537"/>
                    <a:pt x="465" y="537"/>
                  </a:cubicBezTo>
                  <a:cubicBezTo>
                    <a:pt x="465" y="537"/>
                    <a:pt x="458" y="542"/>
                    <a:pt x="457" y="544"/>
                  </a:cubicBezTo>
                  <a:cubicBezTo>
                    <a:pt x="454" y="548"/>
                    <a:pt x="461" y="550"/>
                    <a:pt x="462" y="552"/>
                  </a:cubicBezTo>
                  <a:cubicBezTo>
                    <a:pt x="464" y="554"/>
                    <a:pt x="461" y="555"/>
                    <a:pt x="459" y="559"/>
                  </a:cubicBezTo>
                  <a:cubicBezTo>
                    <a:pt x="456" y="564"/>
                    <a:pt x="457" y="568"/>
                    <a:pt x="457" y="568"/>
                  </a:cubicBezTo>
                  <a:cubicBezTo>
                    <a:pt x="448" y="573"/>
                    <a:pt x="448" y="573"/>
                    <a:pt x="448" y="573"/>
                  </a:cubicBezTo>
                  <a:cubicBezTo>
                    <a:pt x="450" y="579"/>
                    <a:pt x="450" y="579"/>
                    <a:pt x="450" y="579"/>
                  </a:cubicBezTo>
                  <a:cubicBezTo>
                    <a:pt x="450" y="579"/>
                    <a:pt x="449" y="586"/>
                    <a:pt x="452" y="590"/>
                  </a:cubicBezTo>
                  <a:cubicBezTo>
                    <a:pt x="457" y="595"/>
                    <a:pt x="464" y="590"/>
                    <a:pt x="464" y="590"/>
                  </a:cubicBezTo>
                  <a:cubicBezTo>
                    <a:pt x="464" y="590"/>
                    <a:pt x="470" y="590"/>
                    <a:pt x="475" y="588"/>
                  </a:cubicBezTo>
                  <a:cubicBezTo>
                    <a:pt x="479" y="587"/>
                    <a:pt x="478" y="571"/>
                    <a:pt x="482" y="567"/>
                  </a:cubicBezTo>
                  <a:cubicBezTo>
                    <a:pt x="486" y="563"/>
                    <a:pt x="494" y="558"/>
                    <a:pt x="497" y="556"/>
                  </a:cubicBezTo>
                  <a:cubicBezTo>
                    <a:pt x="500" y="553"/>
                    <a:pt x="495" y="541"/>
                    <a:pt x="495" y="535"/>
                  </a:cubicBezTo>
                  <a:cubicBezTo>
                    <a:pt x="494" y="528"/>
                    <a:pt x="508" y="523"/>
                    <a:pt x="511" y="522"/>
                  </a:cubicBezTo>
                  <a:cubicBezTo>
                    <a:pt x="515" y="521"/>
                    <a:pt x="519" y="522"/>
                    <a:pt x="523" y="521"/>
                  </a:cubicBezTo>
                  <a:cubicBezTo>
                    <a:pt x="526" y="520"/>
                    <a:pt x="526" y="514"/>
                    <a:pt x="526" y="514"/>
                  </a:cubicBezTo>
                  <a:cubicBezTo>
                    <a:pt x="521" y="507"/>
                    <a:pt x="521" y="507"/>
                    <a:pt x="521" y="507"/>
                  </a:cubicBezTo>
                  <a:cubicBezTo>
                    <a:pt x="522" y="501"/>
                    <a:pt x="522" y="501"/>
                    <a:pt x="522" y="501"/>
                  </a:cubicBezTo>
                  <a:cubicBezTo>
                    <a:pt x="519" y="498"/>
                    <a:pt x="519" y="498"/>
                    <a:pt x="519" y="498"/>
                  </a:cubicBezTo>
                  <a:cubicBezTo>
                    <a:pt x="521" y="490"/>
                    <a:pt x="521" y="490"/>
                    <a:pt x="521" y="490"/>
                  </a:cubicBezTo>
                  <a:cubicBezTo>
                    <a:pt x="512" y="483"/>
                    <a:pt x="512" y="483"/>
                    <a:pt x="512" y="483"/>
                  </a:cubicBezTo>
                  <a:cubicBezTo>
                    <a:pt x="509" y="483"/>
                    <a:pt x="509" y="483"/>
                    <a:pt x="509" y="483"/>
                  </a:cubicBezTo>
                  <a:cubicBezTo>
                    <a:pt x="502" y="475"/>
                    <a:pt x="502" y="475"/>
                    <a:pt x="502" y="475"/>
                  </a:cubicBezTo>
                  <a:cubicBezTo>
                    <a:pt x="502" y="475"/>
                    <a:pt x="496" y="477"/>
                    <a:pt x="489" y="476"/>
                  </a:cubicBezTo>
                  <a:cubicBezTo>
                    <a:pt x="482" y="475"/>
                    <a:pt x="486" y="464"/>
                    <a:pt x="486" y="464"/>
                  </a:cubicBezTo>
                  <a:cubicBezTo>
                    <a:pt x="486" y="464"/>
                    <a:pt x="491" y="458"/>
                    <a:pt x="492" y="456"/>
                  </a:cubicBezTo>
                  <a:cubicBezTo>
                    <a:pt x="494" y="453"/>
                    <a:pt x="491" y="449"/>
                    <a:pt x="491" y="449"/>
                  </a:cubicBezTo>
                  <a:cubicBezTo>
                    <a:pt x="495" y="444"/>
                    <a:pt x="495" y="444"/>
                    <a:pt x="495" y="444"/>
                  </a:cubicBezTo>
                  <a:cubicBezTo>
                    <a:pt x="498" y="436"/>
                    <a:pt x="498" y="436"/>
                    <a:pt x="498" y="436"/>
                  </a:cubicBezTo>
                  <a:cubicBezTo>
                    <a:pt x="498" y="436"/>
                    <a:pt x="503" y="424"/>
                    <a:pt x="507" y="422"/>
                  </a:cubicBezTo>
                  <a:cubicBezTo>
                    <a:pt x="509" y="420"/>
                    <a:pt x="516" y="417"/>
                    <a:pt x="516" y="417"/>
                  </a:cubicBezTo>
                  <a:cubicBezTo>
                    <a:pt x="518" y="421"/>
                    <a:pt x="518" y="421"/>
                    <a:pt x="518" y="421"/>
                  </a:cubicBezTo>
                  <a:cubicBezTo>
                    <a:pt x="523" y="422"/>
                    <a:pt x="523" y="422"/>
                    <a:pt x="523" y="422"/>
                  </a:cubicBezTo>
                  <a:cubicBezTo>
                    <a:pt x="523" y="425"/>
                    <a:pt x="523" y="425"/>
                    <a:pt x="523" y="425"/>
                  </a:cubicBezTo>
                  <a:cubicBezTo>
                    <a:pt x="523" y="425"/>
                    <a:pt x="533" y="430"/>
                    <a:pt x="538" y="430"/>
                  </a:cubicBezTo>
                  <a:cubicBezTo>
                    <a:pt x="542" y="431"/>
                    <a:pt x="545" y="428"/>
                    <a:pt x="545" y="428"/>
                  </a:cubicBezTo>
                  <a:cubicBezTo>
                    <a:pt x="545" y="428"/>
                    <a:pt x="550" y="429"/>
                    <a:pt x="556" y="432"/>
                  </a:cubicBezTo>
                  <a:cubicBezTo>
                    <a:pt x="562" y="437"/>
                    <a:pt x="562" y="446"/>
                    <a:pt x="562" y="451"/>
                  </a:cubicBezTo>
                  <a:cubicBezTo>
                    <a:pt x="563" y="455"/>
                    <a:pt x="575" y="456"/>
                    <a:pt x="575" y="456"/>
                  </a:cubicBezTo>
                  <a:cubicBezTo>
                    <a:pt x="575" y="456"/>
                    <a:pt x="580" y="460"/>
                    <a:pt x="583" y="458"/>
                  </a:cubicBezTo>
                  <a:cubicBezTo>
                    <a:pt x="587" y="456"/>
                    <a:pt x="582" y="446"/>
                    <a:pt x="582" y="446"/>
                  </a:cubicBezTo>
                  <a:lnTo>
                    <a:pt x="589" y="436"/>
                  </a:lnTo>
                  <a:close/>
                  <a:moveTo>
                    <a:pt x="280" y="207"/>
                  </a:moveTo>
                  <a:cubicBezTo>
                    <a:pt x="279" y="208"/>
                    <a:pt x="278" y="213"/>
                    <a:pt x="278" y="213"/>
                  </a:cubicBezTo>
                  <a:cubicBezTo>
                    <a:pt x="278" y="213"/>
                    <a:pt x="274" y="216"/>
                    <a:pt x="273" y="215"/>
                  </a:cubicBezTo>
                  <a:cubicBezTo>
                    <a:pt x="271" y="214"/>
                    <a:pt x="271" y="214"/>
                    <a:pt x="271" y="214"/>
                  </a:cubicBezTo>
                  <a:cubicBezTo>
                    <a:pt x="271" y="210"/>
                    <a:pt x="271" y="210"/>
                    <a:pt x="271" y="210"/>
                  </a:cubicBezTo>
                  <a:cubicBezTo>
                    <a:pt x="275" y="209"/>
                    <a:pt x="275" y="209"/>
                    <a:pt x="275" y="209"/>
                  </a:cubicBezTo>
                  <a:cubicBezTo>
                    <a:pt x="275" y="209"/>
                    <a:pt x="275" y="207"/>
                    <a:pt x="278" y="206"/>
                  </a:cubicBezTo>
                  <a:cubicBezTo>
                    <a:pt x="281" y="205"/>
                    <a:pt x="280" y="206"/>
                    <a:pt x="280" y="207"/>
                  </a:cubicBezTo>
                  <a:close/>
                  <a:moveTo>
                    <a:pt x="412" y="554"/>
                  </a:moveTo>
                  <a:cubicBezTo>
                    <a:pt x="409" y="551"/>
                    <a:pt x="409" y="556"/>
                    <a:pt x="409" y="556"/>
                  </a:cubicBezTo>
                  <a:cubicBezTo>
                    <a:pt x="412" y="559"/>
                    <a:pt x="416" y="557"/>
                    <a:pt x="412" y="554"/>
                  </a:cubicBezTo>
                  <a:close/>
                  <a:moveTo>
                    <a:pt x="446" y="568"/>
                  </a:moveTo>
                  <a:cubicBezTo>
                    <a:pt x="445" y="567"/>
                    <a:pt x="445" y="567"/>
                    <a:pt x="445" y="567"/>
                  </a:cubicBezTo>
                  <a:cubicBezTo>
                    <a:pt x="445" y="567"/>
                    <a:pt x="434" y="574"/>
                    <a:pt x="432" y="574"/>
                  </a:cubicBezTo>
                  <a:cubicBezTo>
                    <a:pt x="430" y="574"/>
                    <a:pt x="427" y="572"/>
                    <a:pt x="427" y="572"/>
                  </a:cubicBezTo>
                  <a:cubicBezTo>
                    <a:pt x="427" y="572"/>
                    <a:pt x="423" y="579"/>
                    <a:pt x="421" y="580"/>
                  </a:cubicBezTo>
                  <a:cubicBezTo>
                    <a:pt x="419" y="580"/>
                    <a:pt x="418" y="579"/>
                    <a:pt x="418" y="579"/>
                  </a:cubicBezTo>
                  <a:cubicBezTo>
                    <a:pt x="414" y="578"/>
                    <a:pt x="414" y="578"/>
                    <a:pt x="414" y="578"/>
                  </a:cubicBezTo>
                  <a:cubicBezTo>
                    <a:pt x="411" y="577"/>
                    <a:pt x="411" y="577"/>
                    <a:pt x="411" y="577"/>
                  </a:cubicBezTo>
                  <a:cubicBezTo>
                    <a:pt x="411" y="577"/>
                    <a:pt x="409" y="580"/>
                    <a:pt x="408" y="580"/>
                  </a:cubicBezTo>
                  <a:cubicBezTo>
                    <a:pt x="405" y="579"/>
                    <a:pt x="403" y="578"/>
                    <a:pt x="403" y="578"/>
                  </a:cubicBezTo>
                  <a:cubicBezTo>
                    <a:pt x="403" y="578"/>
                    <a:pt x="397" y="583"/>
                    <a:pt x="395" y="585"/>
                  </a:cubicBezTo>
                  <a:cubicBezTo>
                    <a:pt x="393" y="586"/>
                    <a:pt x="388" y="586"/>
                    <a:pt x="388" y="586"/>
                  </a:cubicBezTo>
                  <a:cubicBezTo>
                    <a:pt x="384" y="589"/>
                    <a:pt x="384" y="589"/>
                    <a:pt x="384" y="589"/>
                  </a:cubicBezTo>
                  <a:cubicBezTo>
                    <a:pt x="370" y="590"/>
                    <a:pt x="370" y="590"/>
                    <a:pt x="370" y="590"/>
                  </a:cubicBezTo>
                  <a:cubicBezTo>
                    <a:pt x="370" y="590"/>
                    <a:pt x="368" y="588"/>
                    <a:pt x="365" y="588"/>
                  </a:cubicBezTo>
                  <a:cubicBezTo>
                    <a:pt x="362" y="588"/>
                    <a:pt x="355" y="594"/>
                    <a:pt x="352" y="594"/>
                  </a:cubicBezTo>
                  <a:cubicBezTo>
                    <a:pt x="348" y="594"/>
                    <a:pt x="341" y="589"/>
                    <a:pt x="341" y="589"/>
                  </a:cubicBezTo>
                  <a:cubicBezTo>
                    <a:pt x="339" y="585"/>
                    <a:pt x="339" y="585"/>
                    <a:pt x="339" y="585"/>
                  </a:cubicBezTo>
                  <a:cubicBezTo>
                    <a:pt x="339" y="585"/>
                    <a:pt x="332" y="587"/>
                    <a:pt x="331" y="586"/>
                  </a:cubicBezTo>
                  <a:cubicBezTo>
                    <a:pt x="330" y="584"/>
                    <a:pt x="331" y="581"/>
                    <a:pt x="331" y="581"/>
                  </a:cubicBezTo>
                  <a:cubicBezTo>
                    <a:pt x="327" y="579"/>
                    <a:pt x="327" y="579"/>
                    <a:pt x="327" y="579"/>
                  </a:cubicBezTo>
                  <a:cubicBezTo>
                    <a:pt x="316" y="581"/>
                    <a:pt x="316" y="581"/>
                    <a:pt x="316" y="581"/>
                  </a:cubicBezTo>
                  <a:cubicBezTo>
                    <a:pt x="314" y="583"/>
                    <a:pt x="314" y="583"/>
                    <a:pt x="314" y="583"/>
                  </a:cubicBezTo>
                  <a:cubicBezTo>
                    <a:pt x="315" y="587"/>
                    <a:pt x="315" y="587"/>
                    <a:pt x="315" y="587"/>
                  </a:cubicBezTo>
                  <a:cubicBezTo>
                    <a:pt x="306" y="591"/>
                    <a:pt x="306" y="591"/>
                    <a:pt x="306" y="591"/>
                  </a:cubicBezTo>
                  <a:cubicBezTo>
                    <a:pt x="301" y="588"/>
                    <a:pt x="301" y="588"/>
                    <a:pt x="301" y="588"/>
                  </a:cubicBezTo>
                  <a:cubicBezTo>
                    <a:pt x="301" y="588"/>
                    <a:pt x="301" y="585"/>
                    <a:pt x="299" y="583"/>
                  </a:cubicBezTo>
                  <a:cubicBezTo>
                    <a:pt x="296" y="581"/>
                    <a:pt x="294" y="581"/>
                    <a:pt x="294" y="581"/>
                  </a:cubicBezTo>
                  <a:cubicBezTo>
                    <a:pt x="294" y="583"/>
                    <a:pt x="294" y="583"/>
                    <a:pt x="294" y="583"/>
                  </a:cubicBezTo>
                  <a:cubicBezTo>
                    <a:pt x="294" y="583"/>
                    <a:pt x="297" y="584"/>
                    <a:pt x="297" y="585"/>
                  </a:cubicBezTo>
                  <a:cubicBezTo>
                    <a:pt x="296" y="586"/>
                    <a:pt x="288" y="588"/>
                    <a:pt x="288" y="588"/>
                  </a:cubicBezTo>
                  <a:cubicBezTo>
                    <a:pt x="284" y="595"/>
                    <a:pt x="284" y="595"/>
                    <a:pt x="284" y="595"/>
                  </a:cubicBezTo>
                  <a:cubicBezTo>
                    <a:pt x="285" y="602"/>
                    <a:pt x="285" y="602"/>
                    <a:pt x="285" y="602"/>
                  </a:cubicBezTo>
                  <a:cubicBezTo>
                    <a:pt x="282" y="606"/>
                    <a:pt x="282" y="606"/>
                    <a:pt x="282" y="606"/>
                  </a:cubicBezTo>
                  <a:cubicBezTo>
                    <a:pt x="285" y="616"/>
                    <a:pt x="285" y="616"/>
                    <a:pt x="285" y="616"/>
                  </a:cubicBezTo>
                  <a:cubicBezTo>
                    <a:pt x="292" y="615"/>
                    <a:pt x="292" y="615"/>
                    <a:pt x="292" y="615"/>
                  </a:cubicBezTo>
                  <a:cubicBezTo>
                    <a:pt x="295" y="622"/>
                    <a:pt x="295" y="622"/>
                    <a:pt x="295" y="622"/>
                  </a:cubicBezTo>
                  <a:cubicBezTo>
                    <a:pt x="295" y="622"/>
                    <a:pt x="303" y="620"/>
                    <a:pt x="310" y="622"/>
                  </a:cubicBezTo>
                  <a:cubicBezTo>
                    <a:pt x="312" y="624"/>
                    <a:pt x="313" y="625"/>
                    <a:pt x="315" y="626"/>
                  </a:cubicBezTo>
                  <a:cubicBezTo>
                    <a:pt x="319" y="627"/>
                    <a:pt x="321" y="626"/>
                    <a:pt x="321" y="626"/>
                  </a:cubicBezTo>
                  <a:cubicBezTo>
                    <a:pt x="321" y="626"/>
                    <a:pt x="333" y="638"/>
                    <a:pt x="335" y="638"/>
                  </a:cubicBezTo>
                  <a:cubicBezTo>
                    <a:pt x="337" y="638"/>
                    <a:pt x="341" y="637"/>
                    <a:pt x="343" y="640"/>
                  </a:cubicBezTo>
                  <a:cubicBezTo>
                    <a:pt x="344" y="641"/>
                    <a:pt x="346" y="644"/>
                    <a:pt x="350" y="646"/>
                  </a:cubicBezTo>
                  <a:cubicBezTo>
                    <a:pt x="354" y="649"/>
                    <a:pt x="362" y="650"/>
                    <a:pt x="366" y="650"/>
                  </a:cubicBezTo>
                  <a:cubicBezTo>
                    <a:pt x="370" y="650"/>
                    <a:pt x="381" y="650"/>
                    <a:pt x="384" y="656"/>
                  </a:cubicBezTo>
                  <a:cubicBezTo>
                    <a:pt x="388" y="660"/>
                    <a:pt x="391" y="667"/>
                    <a:pt x="392" y="668"/>
                  </a:cubicBezTo>
                  <a:cubicBezTo>
                    <a:pt x="394" y="669"/>
                    <a:pt x="398" y="667"/>
                    <a:pt x="401" y="669"/>
                  </a:cubicBezTo>
                  <a:cubicBezTo>
                    <a:pt x="403" y="672"/>
                    <a:pt x="404" y="673"/>
                    <a:pt x="404" y="673"/>
                  </a:cubicBezTo>
                  <a:cubicBezTo>
                    <a:pt x="404" y="673"/>
                    <a:pt x="411" y="672"/>
                    <a:pt x="414" y="672"/>
                  </a:cubicBezTo>
                  <a:cubicBezTo>
                    <a:pt x="416" y="672"/>
                    <a:pt x="419" y="674"/>
                    <a:pt x="419" y="674"/>
                  </a:cubicBezTo>
                  <a:cubicBezTo>
                    <a:pt x="420" y="673"/>
                    <a:pt x="420" y="673"/>
                    <a:pt x="420" y="673"/>
                  </a:cubicBezTo>
                  <a:cubicBezTo>
                    <a:pt x="420" y="673"/>
                    <a:pt x="426" y="677"/>
                    <a:pt x="427" y="675"/>
                  </a:cubicBezTo>
                  <a:cubicBezTo>
                    <a:pt x="428" y="673"/>
                    <a:pt x="425" y="669"/>
                    <a:pt x="427" y="662"/>
                  </a:cubicBezTo>
                  <a:cubicBezTo>
                    <a:pt x="430" y="654"/>
                    <a:pt x="436" y="652"/>
                    <a:pt x="436" y="652"/>
                  </a:cubicBezTo>
                  <a:cubicBezTo>
                    <a:pt x="436" y="649"/>
                    <a:pt x="436" y="649"/>
                    <a:pt x="436" y="649"/>
                  </a:cubicBezTo>
                  <a:cubicBezTo>
                    <a:pt x="434" y="649"/>
                    <a:pt x="434" y="649"/>
                    <a:pt x="434" y="649"/>
                  </a:cubicBezTo>
                  <a:cubicBezTo>
                    <a:pt x="434" y="646"/>
                    <a:pt x="434" y="646"/>
                    <a:pt x="434" y="646"/>
                  </a:cubicBezTo>
                  <a:cubicBezTo>
                    <a:pt x="429" y="640"/>
                    <a:pt x="429" y="640"/>
                    <a:pt x="429" y="640"/>
                  </a:cubicBezTo>
                  <a:cubicBezTo>
                    <a:pt x="431" y="638"/>
                    <a:pt x="431" y="638"/>
                    <a:pt x="431" y="638"/>
                  </a:cubicBezTo>
                  <a:cubicBezTo>
                    <a:pt x="429" y="633"/>
                    <a:pt x="429" y="633"/>
                    <a:pt x="429" y="633"/>
                  </a:cubicBezTo>
                  <a:cubicBezTo>
                    <a:pt x="427" y="634"/>
                    <a:pt x="427" y="634"/>
                    <a:pt x="427" y="634"/>
                  </a:cubicBezTo>
                  <a:cubicBezTo>
                    <a:pt x="427" y="634"/>
                    <a:pt x="423" y="631"/>
                    <a:pt x="423" y="626"/>
                  </a:cubicBezTo>
                  <a:cubicBezTo>
                    <a:pt x="423" y="620"/>
                    <a:pt x="425" y="618"/>
                    <a:pt x="425" y="618"/>
                  </a:cubicBezTo>
                  <a:cubicBezTo>
                    <a:pt x="428" y="603"/>
                    <a:pt x="428" y="603"/>
                    <a:pt x="428" y="603"/>
                  </a:cubicBezTo>
                  <a:cubicBezTo>
                    <a:pt x="428" y="603"/>
                    <a:pt x="436" y="590"/>
                    <a:pt x="440" y="585"/>
                  </a:cubicBezTo>
                  <a:cubicBezTo>
                    <a:pt x="444" y="580"/>
                    <a:pt x="445" y="575"/>
                    <a:pt x="445" y="575"/>
                  </a:cubicBezTo>
                  <a:cubicBezTo>
                    <a:pt x="445" y="573"/>
                    <a:pt x="445" y="573"/>
                    <a:pt x="445" y="573"/>
                  </a:cubicBezTo>
                  <a:cubicBezTo>
                    <a:pt x="448" y="569"/>
                    <a:pt x="448" y="569"/>
                    <a:pt x="448" y="569"/>
                  </a:cubicBezTo>
                  <a:lnTo>
                    <a:pt x="446" y="568"/>
                  </a:lnTo>
                  <a:close/>
                  <a:moveTo>
                    <a:pt x="405" y="550"/>
                  </a:moveTo>
                  <a:cubicBezTo>
                    <a:pt x="401" y="550"/>
                    <a:pt x="404" y="553"/>
                    <a:pt x="404" y="553"/>
                  </a:cubicBezTo>
                  <a:cubicBezTo>
                    <a:pt x="407" y="554"/>
                    <a:pt x="410" y="550"/>
                    <a:pt x="405" y="550"/>
                  </a:cubicBez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6230" name="Freeform 221"/>
            <p:cNvSpPr>
              <a:spLocks/>
            </p:cNvSpPr>
            <p:nvPr/>
          </p:nvSpPr>
          <p:spPr bwMode="auto">
            <a:xfrm>
              <a:off x="3183" y="3126"/>
              <a:ext cx="14" cy="14"/>
            </a:xfrm>
            <a:custGeom>
              <a:avLst/>
              <a:gdLst>
                <a:gd name="T0" fmla="*/ 93850 w 10"/>
                <a:gd name="T1" fmla="*/ 24326 h 11"/>
                <a:gd name="T2" fmla="*/ 345304 w 10"/>
                <a:gd name="T3" fmla="*/ 19113 h 11"/>
                <a:gd name="T4" fmla="*/ 435694 w 10"/>
                <a:gd name="T5" fmla="*/ 5723 h 11"/>
                <a:gd name="T6" fmla="*/ 345304 w 10"/>
                <a:gd name="T7" fmla="*/ 1 h 11"/>
                <a:gd name="T8" fmla="*/ 183946 w 10"/>
                <a:gd name="T9" fmla="*/ 9271 h 11"/>
                <a:gd name="T10" fmla="*/ 0 w 10"/>
                <a:gd name="T11" fmla="*/ 11799 h 11"/>
                <a:gd name="T12" fmla="*/ 0 w 10"/>
                <a:gd name="T13" fmla="*/ 19632 h 11"/>
                <a:gd name="T14" fmla="*/ 93850 w 10"/>
                <a:gd name="T15" fmla="*/ 24326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11"/>
                <a:gd name="T26" fmla="*/ 10 w 10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11">
                  <a:moveTo>
                    <a:pt x="2" y="10"/>
                  </a:moveTo>
                  <a:cubicBezTo>
                    <a:pt x="3" y="11"/>
                    <a:pt x="7" y="8"/>
                    <a:pt x="7" y="8"/>
                  </a:cubicBezTo>
                  <a:cubicBezTo>
                    <a:pt x="7" y="8"/>
                    <a:pt x="8" y="3"/>
                    <a:pt x="9" y="2"/>
                  </a:cubicBezTo>
                  <a:cubicBezTo>
                    <a:pt x="9" y="1"/>
                    <a:pt x="10" y="0"/>
                    <a:pt x="7" y="1"/>
                  </a:cubicBezTo>
                  <a:cubicBezTo>
                    <a:pt x="4" y="2"/>
                    <a:pt x="4" y="4"/>
                    <a:pt x="4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2" y="10"/>
                  </a:lnTo>
                  <a:close/>
                </a:path>
              </a:pathLst>
            </a:custGeom>
            <a:solidFill>
              <a:srgbClr val="969696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6231" name="Freeform 222"/>
            <p:cNvSpPr>
              <a:spLocks/>
            </p:cNvSpPr>
            <p:nvPr/>
          </p:nvSpPr>
          <p:spPr bwMode="auto">
            <a:xfrm>
              <a:off x="2462" y="3206"/>
              <a:ext cx="27" cy="23"/>
            </a:xfrm>
            <a:custGeom>
              <a:avLst/>
              <a:gdLst>
                <a:gd name="T0" fmla="*/ 218252 w 20"/>
                <a:gd name="T1" fmla="*/ 31335 h 17"/>
                <a:gd name="T2" fmla="*/ 190646 w 20"/>
                <a:gd name="T3" fmla="*/ 42394 h 17"/>
                <a:gd name="T4" fmla="*/ 132903 w 20"/>
                <a:gd name="T5" fmla="*/ 0 h 17"/>
                <a:gd name="T6" fmla="*/ 72924 w 20"/>
                <a:gd name="T7" fmla="*/ 31335 h 17"/>
                <a:gd name="T8" fmla="*/ 40013 w 20"/>
                <a:gd name="T9" fmla="*/ 95612 h 17"/>
                <a:gd name="T10" fmla="*/ 0 w 20"/>
                <a:gd name="T11" fmla="*/ 166640 h 17"/>
                <a:gd name="T12" fmla="*/ 40013 w 20"/>
                <a:gd name="T13" fmla="*/ 201872 h 17"/>
                <a:gd name="T14" fmla="*/ 88707 w 20"/>
                <a:gd name="T15" fmla="*/ 269952 h 17"/>
                <a:gd name="T16" fmla="*/ 154012 w 20"/>
                <a:gd name="T17" fmla="*/ 225454 h 17"/>
                <a:gd name="T18" fmla="*/ 179419 w 20"/>
                <a:gd name="T19" fmla="*/ 236781 h 17"/>
                <a:gd name="T20" fmla="*/ 253052 w 20"/>
                <a:gd name="T21" fmla="*/ 175012 h 17"/>
                <a:gd name="T22" fmla="*/ 294640 w 20"/>
                <a:gd name="T23" fmla="*/ 77601 h 17"/>
                <a:gd name="T24" fmla="*/ 218252 w 20"/>
                <a:gd name="T25" fmla="*/ 31335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17"/>
                <a:gd name="T41" fmla="*/ 20 w 20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17">
                  <a:moveTo>
                    <a:pt x="15" y="2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1" y="15"/>
                    <a:pt x="12" y="15"/>
                  </a:cubicBezTo>
                  <a:cubicBezTo>
                    <a:pt x="13" y="15"/>
                    <a:pt x="17" y="11"/>
                    <a:pt x="17" y="11"/>
                  </a:cubicBezTo>
                  <a:cubicBezTo>
                    <a:pt x="20" y="5"/>
                    <a:pt x="20" y="5"/>
                    <a:pt x="20" y="5"/>
                  </a:cubicBezTo>
                  <a:lnTo>
                    <a:pt x="15" y="2"/>
                  </a:lnTo>
                  <a:close/>
                </a:path>
              </a:pathLst>
            </a:custGeom>
            <a:solidFill>
              <a:srgbClr val="969696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6232" name="Freeform 223"/>
            <p:cNvSpPr>
              <a:spLocks noEditPoints="1"/>
            </p:cNvSpPr>
            <p:nvPr/>
          </p:nvSpPr>
          <p:spPr bwMode="auto">
            <a:xfrm>
              <a:off x="2811" y="2148"/>
              <a:ext cx="512" cy="691"/>
            </a:xfrm>
            <a:custGeom>
              <a:avLst/>
              <a:gdLst>
                <a:gd name="T0" fmla="*/ 1 w 987"/>
                <a:gd name="T1" fmla="*/ 1 h 1337"/>
                <a:gd name="T2" fmla="*/ 1 w 987"/>
                <a:gd name="T3" fmla="*/ 1 h 1337"/>
                <a:gd name="T4" fmla="*/ 1 w 987"/>
                <a:gd name="T5" fmla="*/ 1 h 1337"/>
                <a:gd name="T6" fmla="*/ 1 w 987"/>
                <a:gd name="T7" fmla="*/ 1 h 1337"/>
                <a:gd name="T8" fmla="*/ 1 w 987"/>
                <a:gd name="T9" fmla="*/ 1 h 1337"/>
                <a:gd name="T10" fmla="*/ 1 w 987"/>
                <a:gd name="T11" fmla="*/ 1 h 1337"/>
                <a:gd name="T12" fmla="*/ 1 w 987"/>
                <a:gd name="T13" fmla="*/ 1 h 1337"/>
                <a:gd name="T14" fmla="*/ 1 w 987"/>
                <a:gd name="T15" fmla="*/ 1 h 1337"/>
                <a:gd name="T16" fmla="*/ 1 w 987"/>
                <a:gd name="T17" fmla="*/ 1 h 1337"/>
                <a:gd name="T18" fmla="*/ 1 w 987"/>
                <a:gd name="T19" fmla="*/ 1 h 1337"/>
                <a:gd name="T20" fmla="*/ 1 w 987"/>
                <a:gd name="T21" fmla="*/ 1 h 1337"/>
                <a:gd name="T22" fmla="*/ 1 w 987"/>
                <a:gd name="T23" fmla="*/ 1 h 1337"/>
                <a:gd name="T24" fmla="*/ 1 w 987"/>
                <a:gd name="T25" fmla="*/ 1 h 1337"/>
                <a:gd name="T26" fmla="*/ 1 w 987"/>
                <a:gd name="T27" fmla="*/ 1 h 1337"/>
                <a:gd name="T28" fmla="*/ 1 w 987"/>
                <a:gd name="T29" fmla="*/ 1 h 1337"/>
                <a:gd name="T30" fmla="*/ 1 w 987"/>
                <a:gd name="T31" fmla="*/ 1 h 1337"/>
                <a:gd name="T32" fmla="*/ 1 w 987"/>
                <a:gd name="T33" fmla="*/ 1 h 1337"/>
                <a:gd name="T34" fmla="*/ 1 w 987"/>
                <a:gd name="T35" fmla="*/ 1 h 1337"/>
                <a:gd name="T36" fmla="*/ 1 w 987"/>
                <a:gd name="T37" fmla="*/ 1 h 1337"/>
                <a:gd name="T38" fmla="*/ 1 w 987"/>
                <a:gd name="T39" fmla="*/ 1 h 1337"/>
                <a:gd name="T40" fmla="*/ 1 w 987"/>
                <a:gd name="T41" fmla="*/ 1 h 1337"/>
                <a:gd name="T42" fmla="*/ 1 w 987"/>
                <a:gd name="T43" fmla="*/ 1 h 1337"/>
                <a:gd name="T44" fmla="*/ 1 w 987"/>
                <a:gd name="T45" fmla="*/ 1 h 1337"/>
                <a:gd name="T46" fmla="*/ 1 w 987"/>
                <a:gd name="T47" fmla="*/ 1 h 1337"/>
                <a:gd name="T48" fmla="*/ 1 w 987"/>
                <a:gd name="T49" fmla="*/ 1 h 1337"/>
                <a:gd name="T50" fmla="*/ 1 w 987"/>
                <a:gd name="T51" fmla="*/ 1 h 1337"/>
                <a:gd name="T52" fmla="*/ 1 w 987"/>
                <a:gd name="T53" fmla="*/ 1 h 1337"/>
                <a:gd name="T54" fmla="*/ 1 w 987"/>
                <a:gd name="T55" fmla="*/ 1 h 1337"/>
                <a:gd name="T56" fmla="*/ 1 w 987"/>
                <a:gd name="T57" fmla="*/ 1 h 1337"/>
                <a:gd name="T58" fmla="*/ 1 w 987"/>
                <a:gd name="T59" fmla="*/ 1 h 1337"/>
                <a:gd name="T60" fmla="*/ 1 w 987"/>
                <a:gd name="T61" fmla="*/ 1 h 1337"/>
                <a:gd name="T62" fmla="*/ 1 w 987"/>
                <a:gd name="T63" fmla="*/ 1 h 1337"/>
                <a:gd name="T64" fmla="*/ 1 w 987"/>
                <a:gd name="T65" fmla="*/ 1 h 1337"/>
                <a:gd name="T66" fmla="*/ 1 w 987"/>
                <a:gd name="T67" fmla="*/ 1 h 1337"/>
                <a:gd name="T68" fmla="*/ 1 w 987"/>
                <a:gd name="T69" fmla="*/ 1 h 1337"/>
                <a:gd name="T70" fmla="*/ 1 w 987"/>
                <a:gd name="T71" fmla="*/ 1 h 1337"/>
                <a:gd name="T72" fmla="*/ 1 w 987"/>
                <a:gd name="T73" fmla="*/ 1 h 1337"/>
                <a:gd name="T74" fmla="*/ 1 w 987"/>
                <a:gd name="T75" fmla="*/ 1 h 1337"/>
                <a:gd name="T76" fmla="*/ 1 w 987"/>
                <a:gd name="T77" fmla="*/ 1 h 1337"/>
                <a:gd name="T78" fmla="*/ 1 w 987"/>
                <a:gd name="T79" fmla="*/ 1 h 1337"/>
                <a:gd name="T80" fmla="*/ 1 w 987"/>
                <a:gd name="T81" fmla="*/ 1 h 1337"/>
                <a:gd name="T82" fmla="*/ 1 w 987"/>
                <a:gd name="T83" fmla="*/ 1 h 1337"/>
                <a:gd name="T84" fmla="*/ 1 w 987"/>
                <a:gd name="T85" fmla="*/ 1 h 1337"/>
                <a:gd name="T86" fmla="*/ 1 w 987"/>
                <a:gd name="T87" fmla="*/ 1 h 1337"/>
                <a:gd name="T88" fmla="*/ 1 w 987"/>
                <a:gd name="T89" fmla="*/ 1 h 1337"/>
                <a:gd name="T90" fmla="*/ 1 w 987"/>
                <a:gd name="T91" fmla="*/ 1 h 1337"/>
                <a:gd name="T92" fmla="*/ 1 w 987"/>
                <a:gd name="T93" fmla="*/ 1 h 1337"/>
                <a:gd name="T94" fmla="*/ 1 w 987"/>
                <a:gd name="T95" fmla="*/ 1 h 1337"/>
                <a:gd name="T96" fmla="*/ 1 w 987"/>
                <a:gd name="T97" fmla="*/ 1 h 1337"/>
                <a:gd name="T98" fmla="*/ 1 w 987"/>
                <a:gd name="T99" fmla="*/ 1 h 1337"/>
                <a:gd name="T100" fmla="*/ 1 w 987"/>
                <a:gd name="T101" fmla="*/ 1 h 1337"/>
                <a:gd name="T102" fmla="*/ 1 w 987"/>
                <a:gd name="T103" fmla="*/ 1 h 1337"/>
                <a:gd name="T104" fmla="*/ 1 w 987"/>
                <a:gd name="T105" fmla="*/ 1 h 1337"/>
                <a:gd name="T106" fmla="*/ 1 w 987"/>
                <a:gd name="T107" fmla="*/ 1 h 1337"/>
                <a:gd name="T108" fmla="*/ 1 w 987"/>
                <a:gd name="T109" fmla="*/ 1 h 1337"/>
                <a:gd name="T110" fmla="*/ 1 w 987"/>
                <a:gd name="T111" fmla="*/ 1 h 1337"/>
                <a:gd name="T112" fmla="*/ 1 w 987"/>
                <a:gd name="T113" fmla="*/ 1 h 1337"/>
                <a:gd name="T114" fmla="*/ 1 w 987"/>
                <a:gd name="T115" fmla="*/ 0 h 1337"/>
                <a:gd name="T116" fmla="*/ 1 w 987"/>
                <a:gd name="T117" fmla="*/ 1 h 1337"/>
                <a:gd name="T118" fmla="*/ 1 w 987"/>
                <a:gd name="T119" fmla="*/ 1 h 133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87"/>
                <a:gd name="T181" fmla="*/ 0 h 1337"/>
                <a:gd name="T182" fmla="*/ 987 w 987"/>
                <a:gd name="T183" fmla="*/ 1337 h 133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87" h="1337">
                  <a:moveTo>
                    <a:pt x="285" y="1267"/>
                  </a:moveTo>
                  <a:cubicBezTo>
                    <a:pt x="293" y="1267"/>
                    <a:pt x="293" y="1267"/>
                    <a:pt x="293" y="1267"/>
                  </a:cubicBezTo>
                  <a:cubicBezTo>
                    <a:pt x="293" y="1262"/>
                    <a:pt x="293" y="1262"/>
                    <a:pt x="293" y="1262"/>
                  </a:cubicBezTo>
                  <a:cubicBezTo>
                    <a:pt x="288" y="1262"/>
                    <a:pt x="288" y="1262"/>
                    <a:pt x="288" y="1262"/>
                  </a:cubicBezTo>
                  <a:cubicBezTo>
                    <a:pt x="285" y="1267"/>
                    <a:pt x="285" y="1267"/>
                    <a:pt x="285" y="1267"/>
                  </a:cubicBezTo>
                  <a:close/>
                  <a:moveTo>
                    <a:pt x="296" y="94"/>
                  </a:moveTo>
                  <a:cubicBezTo>
                    <a:pt x="298" y="91"/>
                    <a:pt x="298" y="88"/>
                    <a:pt x="296" y="88"/>
                  </a:cubicBezTo>
                  <a:cubicBezTo>
                    <a:pt x="283" y="91"/>
                    <a:pt x="301" y="96"/>
                    <a:pt x="296" y="94"/>
                  </a:cubicBezTo>
                  <a:close/>
                  <a:moveTo>
                    <a:pt x="319" y="101"/>
                  </a:moveTo>
                  <a:cubicBezTo>
                    <a:pt x="322" y="101"/>
                    <a:pt x="322" y="99"/>
                    <a:pt x="322" y="99"/>
                  </a:cubicBezTo>
                  <a:cubicBezTo>
                    <a:pt x="319" y="99"/>
                    <a:pt x="316" y="101"/>
                    <a:pt x="319" y="101"/>
                  </a:cubicBezTo>
                  <a:close/>
                  <a:moveTo>
                    <a:pt x="316" y="94"/>
                  </a:moveTo>
                  <a:cubicBezTo>
                    <a:pt x="319" y="91"/>
                    <a:pt x="322" y="91"/>
                    <a:pt x="319" y="86"/>
                  </a:cubicBezTo>
                  <a:cubicBezTo>
                    <a:pt x="314" y="83"/>
                    <a:pt x="298" y="101"/>
                    <a:pt x="316" y="94"/>
                  </a:cubicBezTo>
                  <a:close/>
                  <a:moveTo>
                    <a:pt x="314" y="68"/>
                  </a:moveTo>
                  <a:cubicBezTo>
                    <a:pt x="311" y="70"/>
                    <a:pt x="309" y="70"/>
                    <a:pt x="306" y="70"/>
                  </a:cubicBezTo>
                  <a:cubicBezTo>
                    <a:pt x="311" y="78"/>
                    <a:pt x="311" y="70"/>
                    <a:pt x="314" y="68"/>
                  </a:cubicBezTo>
                  <a:close/>
                  <a:moveTo>
                    <a:pt x="296" y="83"/>
                  </a:moveTo>
                  <a:cubicBezTo>
                    <a:pt x="296" y="81"/>
                    <a:pt x="293" y="81"/>
                    <a:pt x="293" y="83"/>
                  </a:cubicBezTo>
                  <a:cubicBezTo>
                    <a:pt x="293" y="88"/>
                    <a:pt x="296" y="83"/>
                    <a:pt x="296" y="83"/>
                  </a:cubicBezTo>
                  <a:close/>
                  <a:moveTo>
                    <a:pt x="301" y="195"/>
                  </a:moveTo>
                  <a:cubicBezTo>
                    <a:pt x="306" y="195"/>
                    <a:pt x="301" y="192"/>
                    <a:pt x="301" y="192"/>
                  </a:cubicBezTo>
                  <a:cubicBezTo>
                    <a:pt x="296" y="192"/>
                    <a:pt x="296" y="195"/>
                    <a:pt x="301" y="195"/>
                  </a:cubicBezTo>
                  <a:close/>
                  <a:moveTo>
                    <a:pt x="301" y="101"/>
                  </a:moveTo>
                  <a:cubicBezTo>
                    <a:pt x="301" y="104"/>
                    <a:pt x="306" y="101"/>
                    <a:pt x="306" y="101"/>
                  </a:cubicBezTo>
                  <a:cubicBezTo>
                    <a:pt x="306" y="96"/>
                    <a:pt x="301" y="99"/>
                    <a:pt x="301" y="101"/>
                  </a:cubicBezTo>
                  <a:close/>
                  <a:moveTo>
                    <a:pt x="296" y="187"/>
                  </a:moveTo>
                  <a:cubicBezTo>
                    <a:pt x="298" y="184"/>
                    <a:pt x="291" y="184"/>
                    <a:pt x="291" y="184"/>
                  </a:cubicBezTo>
                  <a:cubicBezTo>
                    <a:pt x="288" y="182"/>
                    <a:pt x="293" y="200"/>
                    <a:pt x="296" y="187"/>
                  </a:cubicBezTo>
                  <a:close/>
                  <a:moveTo>
                    <a:pt x="298" y="107"/>
                  </a:moveTo>
                  <a:cubicBezTo>
                    <a:pt x="298" y="107"/>
                    <a:pt x="298" y="104"/>
                    <a:pt x="296" y="101"/>
                  </a:cubicBezTo>
                  <a:cubicBezTo>
                    <a:pt x="291" y="96"/>
                    <a:pt x="293" y="109"/>
                    <a:pt x="298" y="107"/>
                  </a:cubicBezTo>
                  <a:close/>
                  <a:moveTo>
                    <a:pt x="772" y="96"/>
                  </a:moveTo>
                  <a:cubicBezTo>
                    <a:pt x="765" y="91"/>
                    <a:pt x="765" y="99"/>
                    <a:pt x="759" y="101"/>
                  </a:cubicBezTo>
                  <a:cubicBezTo>
                    <a:pt x="762" y="101"/>
                    <a:pt x="767" y="99"/>
                    <a:pt x="772" y="96"/>
                  </a:cubicBezTo>
                  <a:close/>
                  <a:moveTo>
                    <a:pt x="845" y="135"/>
                  </a:moveTo>
                  <a:cubicBezTo>
                    <a:pt x="842" y="132"/>
                    <a:pt x="842" y="132"/>
                    <a:pt x="840" y="135"/>
                  </a:cubicBezTo>
                  <a:cubicBezTo>
                    <a:pt x="840" y="140"/>
                    <a:pt x="842" y="135"/>
                    <a:pt x="845" y="135"/>
                  </a:cubicBezTo>
                  <a:close/>
                  <a:moveTo>
                    <a:pt x="759" y="75"/>
                  </a:moveTo>
                  <a:cubicBezTo>
                    <a:pt x="752" y="68"/>
                    <a:pt x="754" y="96"/>
                    <a:pt x="754" y="99"/>
                  </a:cubicBezTo>
                  <a:cubicBezTo>
                    <a:pt x="757" y="94"/>
                    <a:pt x="759" y="75"/>
                    <a:pt x="759" y="75"/>
                  </a:cubicBezTo>
                  <a:close/>
                  <a:moveTo>
                    <a:pt x="777" y="96"/>
                  </a:moveTo>
                  <a:cubicBezTo>
                    <a:pt x="777" y="99"/>
                    <a:pt x="762" y="101"/>
                    <a:pt x="765" y="104"/>
                  </a:cubicBezTo>
                  <a:cubicBezTo>
                    <a:pt x="765" y="107"/>
                    <a:pt x="775" y="101"/>
                    <a:pt x="775" y="107"/>
                  </a:cubicBezTo>
                  <a:cubicBezTo>
                    <a:pt x="775" y="112"/>
                    <a:pt x="777" y="117"/>
                    <a:pt x="767" y="117"/>
                  </a:cubicBezTo>
                  <a:cubicBezTo>
                    <a:pt x="759" y="117"/>
                    <a:pt x="759" y="125"/>
                    <a:pt x="762" y="127"/>
                  </a:cubicBezTo>
                  <a:cubicBezTo>
                    <a:pt x="765" y="130"/>
                    <a:pt x="780" y="135"/>
                    <a:pt x="783" y="135"/>
                  </a:cubicBezTo>
                  <a:cubicBezTo>
                    <a:pt x="785" y="138"/>
                    <a:pt x="783" y="138"/>
                    <a:pt x="783" y="138"/>
                  </a:cubicBezTo>
                  <a:cubicBezTo>
                    <a:pt x="785" y="140"/>
                    <a:pt x="793" y="140"/>
                    <a:pt x="793" y="138"/>
                  </a:cubicBezTo>
                  <a:cubicBezTo>
                    <a:pt x="793" y="132"/>
                    <a:pt x="788" y="138"/>
                    <a:pt x="788" y="132"/>
                  </a:cubicBezTo>
                  <a:cubicBezTo>
                    <a:pt x="788" y="127"/>
                    <a:pt x="798" y="127"/>
                    <a:pt x="793" y="122"/>
                  </a:cubicBezTo>
                  <a:cubicBezTo>
                    <a:pt x="796" y="122"/>
                    <a:pt x="816" y="117"/>
                    <a:pt x="816" y="120"/>
                  </a:cubicBezTo>
                  <a:cubicBezTo>
                    <a:pt x="816" y="120"/>
                    <a:pt x="809" y="122"/>
                    <a:pt x="809" y="125"/>
                  </a:cubicBezTo>
                  <a:cubicBezTo>
                    <a:pt x="814" y="122"/>
                    <a:pt x="816" y="122"/>
                    <a:pt x="819" y="122"/>
                  </a:cubicBezTo>
                  <a:cubicBezTo>
                    <a:pt x="814" y="127"/>
                    <a:pt x="814" y="127"/>
                    <a:pt x="814" y="127"/>
                  </a:cubicBezTo>
                  <a:cubicBezTo>
                    <a:pt x="816" y="127"/>
                    <a:pt x="821" y="130"/>
                    <a:pt x="821" y="130"/>
                  </a:cubicBezTo>
                  <a:cubicBezTo>
                    <a:pt x="821" y="127"/>
                    <a:pt x="827" y="120"/>
                    <a:pt x="827" y="120"/>
                  </a:cubicBezTo>
                  <a:cubicBezTo>
                    <a:pt x="827" y="112"/>
                    <a:pt x="806" y="107"/>
                    <a:pt x="806" y="101"/>
                  </a:cubicBezTo>
                  <a:cubicBezTo>
                    <a:pt x="803" y="91"/>
                    <a:pt x="829" y="70"/>
                    <a:pt x="798" y="81"/>
                  </a:cubicBezTo>
                  <a:cubicBezTo>
                    <a:pt x="796" y="81"/>
                    <a:pt x="788" y="75"/>
                    <a:pt x="788" y="68"/>
                  </a:cubicBezTo>
                  <a:cubicBezTo>
                    <a:pt x="788" y="65"/>
                    <a:pt x="798" y="60"/>
                    <a:pt x="788" y="60"/>
                  </a:cubicBezTo>
                  <a:cubicBezTo>
                    <a:pt x="783" y="60"/>
                    <a:pt x="757" y="78"/>
                    <a:pt x="765" y="83"/>
                  </a:cubicBezTo>
                  <a:cubicBezTo>
                    <a:pt x="767" y="86"/>
                    <a:pt x="775" y="70"/>
                    <a:pt x="775" y="70"/>
                  </a:cubicBezTo>
                  <a:cubicBezTo>
                    <a:pt x="780" y="68"/>
                    <a:pt x="775" y="83"/>
                    <a:pt x="775" y="83"/>
                  </a:cubicBezTo>
                  <a:cubicBezTo>
                    <a:pt x="780" y="83"/>
                    <a:pt x="783" y="75"/>
                    <a:pt x="785" y="75"/>
                  </a:cubicBezTo>
                  <a:cubicBezTo>
                    <a:pt x="785" y="75"/>
                    <a:pt x="798" y="88"/>
                    <a:pt x="798" y="86"/>
                  </a:cubicBezTo>
                  <a:cubicBezTo>
                    <a:pt x="798" y="109"/>
                    <a:pt x="790" y="83"/>
                    <a:pt x="788" y="83"/>
                  </a:cubicBezTo>
                  <a:cubicBezTo>
                    <a:pt x="785" y="86"/>
                    <a:pt x="788" y="88"/>
                    <a:pt x="785" y="88"/>
                  </a:cubicBezTo>
                  <a:cubicBezTo>
                    <a:pt x="785" y="88"/>
                    <a:pt x="788" y="81"/>
                    <a:pt x="785" y="81"/>
                  </a:cubicBezTo>
                  <a:cubicBezTo>
                    <a:pt x="780" y="78"/>
                    <a:pt x="780" y="88"/>
                    <a:pt x="783" y="91"/>
                  </a:cubicBezTo>
                  <a:cubicBezTo>
                    <a:pt x="780" y="88"/>
                    <a:pt x="762" y="81"/>
                    <a:pt x="762" y="88"/>
                  </a:cubicBezTo>
                  <a:cubicBezTo>
                    <a:pt x="762" y="94"/>
                    <a:pt x="775" y="91"/>
                    <a:pt x="777" y="96"/>
                  </a:cubicBezTo>
                  <a:close/>
                  <a:moveTo>
                    <a:pt x="834" y="171"/>
                  </a:moveTo>
                  <a:cubicBezTo>
                    <a:pt x="837" y="174"/>
                    <a:pt x="840" y="174"/>
                    <a:pt x="840" y="177"/>
                  </a:cubicBezTo>
                  <a:cubicBezTo>
                    <a:pt x="842" y="169"/>
                    <a:pt x="860" y="171"/>
                    <a:pt x="858" y="187"/>
                  </a:cubicBezTo>
                  <a:cubicBezTo>
                    <a:pt x="850" y="184"/>
                    <a:pt x="853" y="187"/>
                    <a:pt x="847" y="187"/>
                  </a:cubicBezTo>
                  <a:cubicBezTo>
                    <a:pt x="847" y="179"/>
                    <a:pt x="847" y="179"/>
                    <a:pt x="847" y="179"/>
                  </a:cubicBezTo>
                  <a:cubicBezTo>
                    <a:pt x="842" y="187"/>
                    <a:pt x="850" y="195"/>
                    <a:pt x="837" y="203"/>
                  </a:cubicBezTo>
                  <a:cubicBezTo>
                    <a:pt x="847" y="203"/>
                    <a:pt x="847" y="203"/>
                    <a:pt x="847" y="203"/>
                  </a:cubicBezTo>
                  <a:cubicBezTo>
                    <a:pt x="850" y="203"/>
                    <a:pt x="878" y="192"/>
                    <a:pt x="881" y="203"/>
                  </a:cubicBezTo>
                  <a:cubicBezTo>
                    <a:pt x="878" y="192"/>
                    <a:pt x="873" y="179"/>
                    <a:pt x="863" y="174"/>
                  </a:cubicBezTo>
                  <a:cubicBezTo>
                    <a:pt x="850" y="171"/>
                    <a:pt x="840" y="151"/>
                    <a:pt x="829" y="148"/>
                  </a:cubicBezTo>
                  <a:cubicBezTo>
                    <a:pt x="829" y="148"/>
                    <a:pt x="832" y="169"/>
                    <a:pt x="830" y="173"/>
                  </a:cubicBezTo>
                  <a:cubicBezTo>
                    <a:pt x="831" y="173"/>
                    <a:pt x="834" y="176"/>
                    <a:pt x="834" y="171"/>
                  </a:cubicBezTo>
                  <a:close/>
                  <a:moveTo>
                    <a:pt x="829" y="174"/>
                  </a:moveTo>
                  <a:cubicBezTo>
                    <a:pt x="829" y="174"/>
                    <a:pt x="830" y="174"/>
                    <a:pt x="830" y="173"/>
                  </a:cubicBezTo>
                  <a:cubicBezTo>
                    <a:pt x="829" y="173"/>
                    <a:pt x="829" y="174"/>
                    <a:pt x="829" y="174"/>
                  </a:cubicBezTo>
                  <a:close/>
                  <a:moveTo>
                    <a:pt x="585" y="188"/>
                  </a:moveTo>
                  <a:cubicBezTo>
                    <a:pt x="588" y="193"/>
                    <a:pt x="590" y="188"/>
                    <a:pt x="593" y="188"/>
                  </a:cubicBezTo>
                  <a:cubicBezTo>
                    <a:pt x="590" y="190"/>
                    <a:pt x="590" y="190"/>
                    <a:pt x="593" y="190"/>
                  </a:cubicBezTo>
                  <a:cubicBezTo>
                    <a:pt x="593" y="190"/>
                    <a:pt x="598" y="180"/>
                    <a:pt x="596" y="180"/>
                  </a:cubicBezTo>
                  <a:cubicBezTo>
                    <a:pt x="596" y="180"/>
                    <a:pt x="580" y="185"/>
                    <a:pt x="585" y="188"/>
                  </a:cubicBezTo>
                  <a:close/>
                  <a:moveTo>
                    <a:pt x="322" y="70"/>
                  </a:moveTo>
                  <a:cubicBezTo>
                    <a:pt x="316" y="78"/>
                    <a:pt x="322" y="75"/>
                    <a:pt x="322" y="75"/>
                  </a:cubicBezTo>
                  <a:cubicBezTo>
                    <a:pt x="322" y="75"/>
                    <a:pt x="327" y="65"/>
                    <a:pt x="322" y="70"/>
                  </a:cubicBezTo>
                  <a:close/>
                  <a:moveTo>
                    <a:pt x="560" y="109"/>
                  </a:moveTo>
                  <a:cubicBezTo>
                    <a:pt x="568" y="117"/>
                    <a:pt x="573" y="120"/>
                    <a:pt x="581" y="120"/>
                  </a:cubicBezTo>
                  <a:cubicBezTo>
                    <a:pt x="581" y="101"/>
                    <a:pt x="547" y="86"/>
                    <a:pt x="550" y="109"/>
                  </a:cubicBezTo>
                  <a:cubicBezTo>
                    <a:pt x="552" y="112"/>
                    <a:pt x="555" y="112"/>
                    <a:pt x="560" y="109"/>
                  </a:cubicBezTo>
                  <a:close/>
                  <a:moveTo>
                    <a:pt x="301" y="86"/>
                  </a:moveTo>
                  <a:cubicBezTo>
                    <a:pt x="301" y="86"/>
                    <a:pt x="311" y="88"/>
                    <a:pt x="306" y="83"/>
                  </a:cubicBezTo>
                  <a:cubicBezTo>
                    <a:pt x="306" y="83"/>
                    <a:pt x="301" y="83"/>
                    <a:pt x="301" y="81"/>
                  </a:cubicBezTo>
                  <a:cubicBezTo>
                    <a:pt x="296" y="83"/>
                    <a:pt x="298" y="86"/>
                    <a:pt x="301" y="86"/>
                  </a:cubicBezTo>
                  <a:close/>
                  <a:moveTo>
                    <a:pt x="757" y="101"/>
                  </a:moveTo>
                  <a:cubicBezTo>
                    <a:pt x="749" y="104"/>
                    <a:pt x="749" y="104"/>
                    <a:pt x="749" y="104"/>
                  </a:cubicBezTo>
                  <a:cubicBezTo>
                    <a:pt x="749" y="104"/>
                    <a:pt x="754" y="107"/>
                    <a:pt x="757" y="101"/>
                  </a:cubicBezTo>
                  <a:close/>
                  <a:moveTo>
                    <a:pt x="190" y="221"/>
                  </a:moveTo>
                  <a:cubicBezTo>
                    <a:pt x="187" y="221"/>
                    <a:pt x="190" y="226"/>
                    <a:pt x="190" y="226"/>
                  </a:cubicBezTo>
                  <a:cubicBezTo>
                    <a:pt x="192" y="226"/>
                    <a:pt x="195" y="223"/>
                    <a:pt x="190" y="221"/>
                  </a:cubicBezTo>
                  <a:close/>
                  <a:moveTo>
                    <a:pt x="158" y="229"/>
                  </a:moveTo>
                  <a:cubicBezTo>
                    <a:pt x="156" y="223"/>
                    <a:pt x="143" y="231"/>
                    <a:pt x="138" y="231"/>
                  </a:cubicBezTo>
                  <a:cubicBezTo>
                    <a:pt x="146" y="231"/>
                    <a:pt x="146" y="231"/>
                    <a:pt x="146" y="231"/>
                  </a:cubicBezTo>
                  <a:cubicBezTo>
                    <a:pt x="148" y="231"/>
                    <a:pt x="153" y="231"/>
                    <a:pt x="158" y="229"/>
                  </a:cubicBezTo>
                  <a:close/>
                  <a:moveTo>
                    <a:pt x="174" y="226"/>
                  </a:moveTo>
                  <a:cubicBezTo>
                    <a:pt x="179" y="226"/>
                    <a:pt x="184" y="229"/>
                    <a:pt x="184" y="223"/>
                  </a:cubicBezTo>
                  <a:cubicBezTo>
                    <a:pt x="184" y="216"/>
                    <a:pt x="158" y="226"/>
                    <a:pt x="161" y="229"/>
                  </a:cubicBezTo>
                  <a:cubicBezTo>
                    <a:pt x="164" y="229"/>
                    <a:pt x="171" y="226"/>
                    <a:pt x="174" y="226"/>
                  </a:cubicBezTo>
                  <a:close/>
                  <a:moveTo>
                    <a:pt x="197" y="226"/>
                  </a:moveTo>
                  <a:cubicBezTo>
                    <a:pt x="200" y="226"/>
                    <a:pt x="208" y="221"/>
                    <a:pt x="210" y="221"/>
                  </a:cubicBezTo>
                  <a:cubicBezTo>
                    <a:pt x="210" y="218"/>
                    <a:pt x="208" y="216"/>
                    <a:pt x="200" y="218"/>
                  </a:cubicBezTo>
                  <a:cubicBezTo>
                    <a:pt x="202" y="218"/>
                    <a:pt x="190" y="226"/>
                    <a:pt x="197" y="226"/>
                  </a:cubicBezTo>
                  <a:close/>
                  <a:moveTo>
                    <a:pt x="234" y="218"/>
                  </a:moveTo>
                  <a:cubicBezTo>
                    <a:pt x="236" y="216"/>
                    <a:pt x="223" y="216"/>
                    <a:pt x="223" y="216"/>
                  </a:cubicBezTo>
                  <a:cubicBezTo>
                    <a:pt x="223" y="216"/>
                    <a:pt x="213" y="216"/>
                    <a:pt x="215" y="221"/>
                  </a:cubicBezTo>
                  <a:cubicBezTo>
                    <a:pt x="221" y="223"/>
                    <a:pt x="228" y="218"/>
                    <a:pt x="234" y="218"/>
                  </a:cubicBezTo>
                  <a:close/>
                  <a:moveTo>
                    <a:pt x="972" y="618"/>
                  </a:moveTo>
                  <a:cubicBezTo>
                    <a:pt x="972" y="600"/>
                    <a:pt x="959" y="603"/>
                    <a:pt x="948" y="597"/>
                  </a:cubicBezTo>
                  <a:cubicBezTo>
                    <a:pt x="938" y="592"/>
                    <a:pt x="954" y="582"/>
                    <a:pt x="948" y="577"/>
                  </a:cubicBezTo>
                  <a:cubicBezTo>
                    <a:pt x="943" y="561"/>
                    <a:pt x="923" y="551"/>
                    <a:pt x="933" y="538"/>
                  </a:cubicBezTo>
                  <a:cubicBezTo>
                    <a:pt x="938" y="530"/>
                    <a:pt x="951" y="504"/>
                    <a:pt x="935" y="501"/>
                  </a:cubicBezTo>
                  <a:cubicBezTo>
                    <a:pt x="933" y="501"/>
                    <a:pt x="943" y="475"/>
                    <a:pt x="933" y="473"/>
                  </a:cubicBezTo>
                  <a:cubicBezTo>
                    <a:pt x="923" y="467"/>
                    <a:pt x="923" y="465"/>
                    <a:pt x="920" y="455"/>
                  </a:cubicBezTo>
                  <a:cubicBezTo>
                    <a:pt x="917" y="439"/>
                    <a:pt x="928" y="444"/>
                    <a:pt x="928" y="434"/>
                  </a:cubicBezTo>
                  <a:cubicBezTo>
                    <a:pt x="928" y="416"/>
                    <a:pt x="894" y="379"/>
                    <a:pt x="871" y="377"/>
                  </a:cubicBezTo>
                  <a:cubicBezTo>
                    <a:pt x="873" y="371"/>
                    <a:pt x="873" y="356"/>
                    <a:pt x="876" y="353"/>
                  </a:cubicBezTo>
                  <a:cubicBezTo>
                    <a:pt x="881" y="345"/>
                    <a:pt x="891" y="345"/>
                    <a:pt x="894" y="335"/>
                  </a:cubicBezTo>
                  <a:cubicBezTo>
                    <a:pt x="899" y="317"/>
                    <a:pt x="904" y="301"/>
                    <a:pt x="894" y="286"/>
                  </a:cubicBezTo>
                  <a:cubicBezTo>
                    <a:pt x="884" y="268"/>
                    <a:pt x="891" y="239"/>
                    <a:pt x="873" y="229"/>
                  </a:cubicBezTo>
                  <a:cubicBezTo>
                    <a:pt x="873" y="226"/>
                    <a:pt x="881" y="223"/>
                    <a:pt x="878" y="221"/>
                  </a:cubicBezTo>
                  <a:cubicBezTo>
                    <a:pt x="876" y="218"/>
                    <a:pt x="863" y="223"/>
                    <a:pt x="853" y="221"/>
                  </a:cubicBezTo>
                  <a:cubicBezTo>
                    <a:pt x="850" y="221"/>
                    <a:pt x="842" y="216"/>
                    <a:pt x="840" y="213"/>
                  </a:cubicBezTo>
                  <a:cubicBezTo>
                    <a:pt x="837" y="210"/>
                    <a:pt x="829" y="208"/>
                    <a:pt x="834" y="200"/>
                  </a:cubicBezTo>
                  <a:cubicBezTo>
                    <a:pt x="845" y="190"/>
                    <a:pt x="834" y="195"/>
                    <a:pt x="834" y="184"/>
                  </a:cubicBezTo>
                  <a:cubicBezTo>
                    <a:pt x="834" y="174"/>
                    <a:pt x="824" y="182"/>
                    <a:pt x="827" y="166"/>
                  </a:cubicBezTo>
                  <a:cubicBezTo>
                    <a:pt x="829" y="161"/>
                    <a:pt x="821" y="161"/>
                    <a:pt x="821" y="153"/>
                  </a:cubicBezTo>
                  <a:cubicBezTo>
                    <a:pt x="821" y="148"/>
                    <a:pt x="796" y="166"/>
                    <a:pt x="796" y="166"/>
                  </a:cubicBezTo>
                  <a:cubicBezTo>
                    <a:pt x="796" y="166"/>
                    <a:pt x="788" y="153"/>
                    <a:pt x="788" y="151"/>
                  </a:cubicBezTo>
                  <a:cubicBezTo>
                    <a:pt x="788" y="151"/>
                    <a:pt x="759" y="138"/>
                    <a:pt x="757" y="132"/>
                  </a:cubicBezTo>
                  <a:cubicBezTo>
                    <a:pt x="757" y="127"/>
                    <a:pt x="749" y="109"/>
                    <a:pt x="749" y="107"/>
                  </a:cubicBezTo>
                  <a:cubicBezTo>
                    <a:pt x="746" y="112"/>
                    <a:pt x="736" y="112"/>
                    <a:pt x="736" y="120"/>
                  </a:cubicBezTo>
                  <a:cubicBezTo>
                    <a:pt x="739" y="130"/>
                    <a:pt x="723" y="120"/>
                    <a:pt x="726" y="120"/>
                  </a:cubicBezTo>
                  <a:cubicBezTo>
                    <a:pt x="720" y="122"/>
                    <a:pt x="713" y="117"/>
                    <a:pt x="708" y="125"/>
                  </a:cubicBezTo>
                  <a:cubicBezTo>
                    <a:pt x="697" y="120"/>
                    <a:pt x="692" y="143"/>
                    <a:pt x="695" y="143"/>
                  </a:cubicBezTo>
                  <a:cubicBezTo>
                    <a:pt x="676" y="143"/>
                    <a:pt x="695" y="130"/>
                    <a:pt x="689" y="130"/>
                  </a:cubicBezTo>
                  <a:cubicBezTo>
                    <a:pt x="687" y="127"/>
                    <a:pt x="702" y="120"/>
                    <a:pt x="708" y="120"/>
                  </a:cubicBezTo>
                  <a:cubicBezTo>
                    <a:pt x="705" y="120"/>
                    <a:pt x="718" y="112"/>
                    <a:pt x="718" y="112"/>
                  </a:cubicBezTo>
                  <a:cubicBezTo>
                    <a:pt x="726" y="112"/>
                    <a:pt x="741" y="117"/>
                    <a:pt x="744" y="107"/>
                  </a:cubicBezTo>
                  <a:cubicBezTo>
                    <a:pt x="741" y="112"/>
                    <a:pt x="726" y="109"/>
                    <a:pt x="715" y="107"/>
                  </a:cubicBezTo>
                  <a:cubicBezTo>
                    <a:pt x="708" y="107"/>
                    <a:pt x="697" y="96"/>
                    <a:pt x="697" y="112"/>
                  </a:cubicBezTo>
                  <a:cubicBezTo>
                    <a:pt x="697" y="120"/>
                    <a:pt x="682" y="122"/>
                    <a:pt x="676" y="127"/>
                  </a:cubicBezTo>
                  <a:cubicBezTo>
                    <a:pt x="669" y="140"/>
                    <a:pt x="664" y="158"/>
                    <a:pt x="656" y="158"/>
                  </a:cubicBezTo>
                  <a:cubicBezTo>
                    <a:pt x="648" y="158"/>
                    <a:pt x="640" y="164"/>
                    <a:pt x="632" y="164"/>
                  </a:cubicBezTo>
                  <a:cubicBezTo>
                    <a:pt x="625" y="164"/>
                    <a:pt x="622" y="158"/>
                    <a:pt x="617" y="161"/>
                  </a:cubicBezTo>
                  <a:cubicBezTo>
                    <a:pt x="614" y="161"/>
                    <a:pt x="594" y="177"/>
                    <a:pt x="596" y="179"/>
                  </a:cubicBezTo>
                  <a:cubicBezTo>
                    <a:pt x="604" y="182"/>
                    <a:pt x="607" y="171"/>
                    <a:pt x="612" y="171"/>
                  </a:cubicBezTo>
                  <a:cubicBezTo>
                    <a:pt x="609" y="171"/>
                    <a:pt x="596" y="190"/>
                    <a:pt x="596" y="192"/>
                  </a:cubicBezTo>
                  <a:cubicBezTo>
                    <a:pt x="594" y="208"/>
                    <a:pt x="594" y="200"/>
                    <a:pt x="586" y="200"/>
                  </a:cubicBezTo>
                  <a:cubicBezTo>
                    <a:pt x="575" y="200"/>
                    <a:pt x="575" y="200"/>
                    <a:pt x="575" y="200"/>
                  </a:cubicBezTo>
                  <a:cubicBezTo>
                    <a:pt x="578" y="200"/>
                    <a:pt x="570" y="187"/>
                    <a:pt x="568" y="184"/>
                  </a:cubicBezTo>
                  <a:cubicBezTo>
                    <a:pt x="565" y="184"/>
                    <a:pt x="550" y="184"/>
                    <a:pt x="547" y="187"/>
                  </a:cubicBezTo>
                  <a:cubicBezTo>
                    <a:pt x="537" y="195"/>
                    <a:pt x="531" y="192"/>
                    <a:pt x="547" y="203"/>
                  </a:cubicBezTo>
                  <a:cubicBezTo>
                    <a:pt x="534" y="195"/>
                    <a:pt x="521" y="221"/>
                    <a:pt x="511" y="221"/>
                  </a:cubicBezTo>
                  <a:cubicBezTo>
                    <a:pt x="506" y="221"/>
                    <a:pt x="534" y="200"/>
                    <a:pt x="534" y="200"/>
                  </a:cubicBezTo>
                  <a:cubicBezTo>
                    <a:pt x="534" y="187"/>
                    <a:pt x="531" y="190"/>
                    <a:pt x="524" y="179"/>
                  </a:cubicBezTo>
                  <a:cubicBezTo>
                    <a:pt x="524" y="179"/>
                    <a:pt x="547" y="161"/>
                    <a:pt x="550" y="161"/>
                  </a:cubicBezTo>
                  <a:cubicBezTo>
                    <a:pt x="563" y="153"/>
                    <a:pt x="555" y="148"/>
                    <a:pt x="555" y="140"/>
                  </a:cubicBezTo>
                  <a:cubicBezTo>
                    <a:pt x="555" y="122"/>
                    <a:pt x="560" y="132"/>
                    <a:pt x="563" y="122"/>
                  </a:cubicBezTo>
                  <a:cubicBezTo>
                    <a:pt x="565" y="117"/>
                    <a:pt x="550" y="125"/>
                    <a:pt x="547" y="125"/>
                  </a:cubicBezTo>
                  <a:cubicBezTo>
                    <a:pt x="547" y="125"/>
                    <a:pt x="542" y="120"/>
                    <a:pt x="531" y="130"/>
                  </a:cubicBezTo>
                  <a:cubicBezTo>
                    <a:pt x="521" y="138"/>
                    <a:pt x="521" y="130"/>
                    <a:pt x="508" y="125"/>
                  </a:cubicBezTo>
                  <a:cubicBezTo>
                    <a:pt x="503" y="120"/>
                    <a:pt x="493" y="117"/>
                    <a:pt x="485" y="112"/>
                  </a:cubicBezTo>
                  <a:cubicBezTo>
                    <a:pt x="469" y="107"/>
                    <a:pt x="474" y="130"/>
                    <a:pt x="464" y="130"/>
                  </a:cubicBezTo>
                  <a:cubicBezTo>
                    <a:pt x="467" y="109"/>
                    <a:pt x="467" y="109"/>
                    <a:pt x="467" y="109"/>
                  </a:cubicBezTo>
                  <a:cubicBezTo>
                    <a:pt x="467" y="99"/>
                    <a:pt x="443" y="109"/>
                    <a:pt x="438" y="107"/>
                  </a:cubicBezTo>
                  <a:cubicBezTo>
                    <a:pt x="446" y="109"/>
                    <a:pt x="459" y="78"/>
                    <a:pt x="449" y="68"/>
                  </a:cubicBezTo>
                  <a:cubicBezTo>
                    <a:pt x="456" y="75"/>
                    <a:pt x="449" y="57"/>
                    <a:pt x="449" y="57"/>
                  </a:cubicBezTo>
                  <a:cubicBezTo>
                    <a:pt x="449" y="44"/>
                    <a:pt x="441" y="55"/>
                    <a:pt x="438" y="55"/>
                  </a:cubicBezTo>
                  <a:cubicBezTo>
                    <a:pt x="428" y="57"/>
                    <a:pt x="415" y="39"/>
                    <a:pt x="410" y="39"/>
                  </a:cubicBezTo>
                  <a:cubicBezTo>
                    <a:pt x="410" y="36"/>
                    <a:pt x="397" y="47"/>
                    <a:pt x="397" y="47"/>
                  </a:cubicBezTo>
                  <a:cubicBezTo>
                    <a:pt x="394" y="31"/>
                    <a:pt x="392" y="42"/>
                    <a:pt x="384" y="47"/>
                  </a:cubicBezTo>
                  <a:cubicBezTo>
                    <a:pt x="373" y="49"/>
                    <a:pt x="376" y="36"/>
                    <a:pt x="371" y="36"/>
                  </a:cubicBezTo>
                  <a:cubicBezTo>
                    <a:pt x="355" y="31"/>
                    <a:pt x="342" y="26"/>
                    <a:pt x="327" y="29"/>
                  </a:cubicBezTo>
                  <a:cubicBezTo>
                    <a:pt x="319" y="29"/>
                    <a:pt x="319" y="21"/>
                    <a:pt x="314" y="31"/>
                  </a:cubicBezTo>
                  <a:cubicBezTo>
                    <a:pt x="311" y="39"/>
                    <a:pt x="324" y="55"/>
                    <a:pt x="322" y="57"/>
                  </a:cubicBezTo>
                  <a:cubicBezTo>
                    <a:pt x="322" y="55"/>
                    <a:pt x="332" y="83"/>
                    <a:pt x="332" y="83"/>
                  </a:cubicBezTo>
                  <a:cubicBezTo>
                    <a:pt x="332" y="83"/>
                    <a:pt x="350" y="88"/>
                    <a:pt x="348" y="94"/>
                  </a:cubicBezTo>
                  <a:cubicBezTo>
                    <a:pt x="342" y="99"/>
                    <a:pt x="329" y="91"/>
                    <a:pt x="329" y="101"/>
                  </a:cubicBezTo>
                  <a:cubicBezTo>
                    <a:pt x="332" y="112"/>
                    <a:pt x="348" y="99"/>
                    <a:pt x="348" y="99"/>
                  </a:cubicBezTo>
                  <a:cubicBezTo>
                    <a:pt x="348" y="99"/>
                    <a:pt x="342" y="109"/>
                    <a:pt x="337" y="117"/>
                  </a:cubicBezTo>
                  <a:cubicBezTo>
                    <a:pt x="337" y="117"/>
                    <a:pt x="309" y="112"/>
                    <a:pt x="314" y="120"/>
                  </a:cubicBezTo>
                  <a:cubicBezTo>
                    <a:pt x="316" y="120"/>
                    <a:pt x="316" y="122"/>
                    <a:pt x="316" y="122"/>
                  </a:cubicBezTo>
                  <a:cubicBezTo>
                    <a:pt x="283" y="135"/>
                    <a:pt x="342" y="143"/>
                    <a:pt x="342" y="132"/>
                  </a:cubicBezTo>
                  <a:cubicBezTo>
                    <a:pt x="342" y="143"/>
                    <a:pt x="324" y="140"/>
                    <a:pt x="332" y="158"/>
                  </a:cubicBezTo>
                  <a:cubicBezTo>
                    <a:pt x="332" y="161"/>
                    <a:pt x="340" y="164"/>
                    <a:pt x="342" y="169"/>
                  </a:cubicBezTo>
                  <a:cubicBezTo>
                    <a:pt x="353" y="182"/>
                    <a:pt x="337" y="174"/>
                    <a:pt x="332" y="179"/>
                  </a:cubicBezTo>
                  <a:cubicBezTo>
                    <a:pt x="329" y="182"/>
                    <a:pt x="335" y="187"/>
                    <a:pt x="337" y="190"/>
                  </a:cubicBezTo>
                  <a:cubicBezTo>
                    <a:pt x="340" y="210"/>
                    <a:pt x="358" y="200"/>
                    <a:pt x="371" y="203"/>
                  </a:cubicBezTo>
                  <a:cubicBezTo>
                    <a:pt x="381" y="205"/>
                    <a:pt x="386" y="213"/>
                    <a:pt x="392" y="223"/>
                  </a:cubicBezTo>
                  <a:cubicBezTo>
                    <a:pt x="397" y="234"/>
                    <a:pt x="412" y="265"/>
                    <a:pt x="428" y="262"/>
                  </a:cubicBezTo>
                  <a:cubicBezTo>
                    <a:pt x="405" y="265"/>
                    <a:pt x="392" y="242"/>
                    <a:pt x="384" y="221"/>
                  </a:cubicBezTo>
                  <a:cubicBezTo>
                    <a:pt x="376" y="192"/>
                    <a:pt x="350" y="221"/>
                    <a:pt x="332" y="213"/>
                  </a:cubicBezTo>
                  <a:cubicBezTo>
                    <a:pt x="309" y="203"/>
                    <a:pt x="314" y="200"/>
                    <a:pt x="298" y="226"/>
                  </a:cubicBezTo>
                  <a:cubicBezTo>
                    <a:pt x="291" y="242"/>
                    <a:pt x="311" y="255"/>
                    <a:pt x="306" y="262"/>
                  </a:cubicBezTo>
                  <a:cubicBezTo>
                    <a:pt x="306" y="265"/>
                    <a:pt x="293" y="286"/>
                    <a:pt x="296" y="286"/>
                  </a:cubicBezTo>
                  <a:cubicBezTo>
                    <a:pt x="291" y="286"/>
                    <a:pt x="296" y="268"/>
                    <a:pt x="296" y="268"/>
                  </a:cubicBezTo>
                  <a:cubicBezTo>
                    <a:pt x="298" y="257"/>
                    <a:pt x="296" y="260"/>
                    <a:pt x="285" y="257"/>
                  </a:cubicBezTo>
                  <a:cubicBezTo>
                    <a:pt x="280" y="255"/>
                    <a:pt x="278" y="239"/>
                    <a:pt x="272" y="255"/>
                  </a:cubicBezTo>
                  <a:cubicBezTo>
                    <a:pt x="267" y="265"/>
                    <a:pt x="272" y="262"/>
                    <a:pt x="278" y="262"/>
                  </a:cubicBezTo>
                  <a:cubicBezTo>
                    <a:pt x="280" y="262"/>
                    <a:pt x="275" y="281"/>
                    <a:pt x="275" y="281"/>
                  </a:cubicBezTo>
                  <a:cubicBezTo>
                    <a:pt x="270" y="291"/>
                    <a:pt x="265" y="275"/>
                    <a:pt x="257" y="273"/>
                  </a:cubicBezTo>
                  <a:cubicBezTo>
                    <a:pt x="254" y="273"/>
                    <a:pt x="244" y="270"/>
                    <a:pt x="257" y="265"/>
                  </a:cubicBezTo>
                  <a:cubicBezTo>
                    <a:pt x="272" y="257"/>
                    <a:pt x="247" y="229"/>
                    <a:pt x="239" y="229"/>
                  </a:cubicBezTo>
                  <a:cubicBezTo>
                    <a:pt x="226" y="226"/>
                    <a:pt x="210" y="234"/>
                    <a:pt x="197" y="234"/>
                  </a:cubicBezTo>
                  <a:cubicBezTo>
                    <a:pt x="192" y="234"/>
                    <a:pt x="184" y="231"/>
                    <a:pt x="174" y="231"/>
                  </a:cubicBezTo>
                  <a:cubicBezTo>
                    <a:pt x="164" y="231"/>
                    <a:pt x="151" y="249"/>
                    <a:pt x="156" y="257"/>
                  </a:cubicBezTo>
                  <a:cubicBezTo>
                    <a:pt x="153" y="257"/>
                    <a:pt x="156" y="260"/>
                    <a:pt x="153" y="262"/>
                  </a:cubicBezTo>
                  <a:cubicBezTo>
                    <a:pt x="148" y="257"/>
                    <a:pt x="151" y="260"/>
                    <a:pt x="146" y="257"/>
                  </a:cubicBezTo>
                  <a:cubicBezTo>
                    <a:pt x="148" y="268"/>
                    <a:pt x="146" y="281"/>
                    <a:pt x="143" y="291"/>
                  </a:cubicBezTo>
                  <a:cubicBezTo>
                    <a:pt x="169" y="294"/>
                    <a:pt x="161" y="296"/>
                    <a:pt x="164" y="314"/>
                  </a:cubicBezTo>
                  <a:cubicBezTo>
                    <a:pt x="164" y="322"/>
                    <a:pt x="158" y="335"/>
                    <a:pt x="158" y="343"/>
                  </a:cubicBezTo>
                  <a:cubicBezTo>
                    <a:pt x="161" y="353"/>
                    <a:pt x="153" y="366"/>
                    <a:pt x="148" y="374"/>
                  </a:cubicBezTo>
                  <a:cubicBezTo>
                    <a:pt x="140" y="384"/>
                    <a:pt x="148" y="405"/>
                    <a:pt x="135" y="410"/>
                  </a:cubicBezTo>
                  <a:cubicBezTo>
                    <a:pt x="127" y="413"/>
                    <a:pt x="96" y="395"/>
                    <a:pt x="109" y="418"/>
                  </a:cubicBezTo>
                  <a:cubicBezTo>
                    <a:pt x="86" y="429"/>
                    <a:pt x="122" y="455"/>
                    <a:pt x="130" y="436"/>
                  </a:cubicBezTo>
                  <a:cubicBezTo>
                    <a:pt x="146" y="452"/>
                    <a:pt x="127" y="467"/>
                    <a:pt x="140" y="475"/>
                  </a:cubicBezTo>
                  <a:cubicBezTo>
                    <a:pt x="135" y="478"/>
                    <a:pt x="117" y="496"/>
                    <a:pt x="117" y="496"/>
                  </a:cubicBezTo>
                  <a:cubicBezTo>
                    <a:pt x="107" y="496"/>
                    <a:pt x="102" y="501"/>
                    <a:pt x="96" y="509"/>
                  </a:cubicBezTo>
                  <a:cubicBezTo>
                    <a:pt x="117" y="509"/>
                    <a:pt x="107" y="535"/>
                    <a:pt x="102" y="532"/>
                  </a:cubicBezTo>
                  <a:cubicBezTo>
                    <a:pt x="89" y="522"/>
                    <a:pt x="78" y="540"/>
                    <a:pt x="68" y="538"/>
                  </a:cubicBezTo>
                  <a:cubicBezTo>
                    <a:pt x="68" y="543"/>
                    <a:pt x="68" y="543"/>
                    <a:pt x="68" y="543"/>
                  </a:cubicBezTo>
                  <a:cubicBezTo>
                    <a:pt x="60" y="538"/>
                    <a:pt x="45" y="532"/>
                    <a:pt x="34" y="532"/>
                  </a:cubicBezTo>
                  <a:cubicBezTo>
                    <a:pt x="37" y="535"/>
                    <a:pt x="37" y="540"/>
                    <a:pt x="39" y="543"/>
                  </a:cubicBezTo>
                  <a:cubicBezTo>
                    <a:pt x="32" y="538"/>
                    <a:pt x="26" y="540"/>
                    <a:pt x="19" y="540"/>
                  </a:cubicBezTo>
                  <a:cubicBezTo>
                    <a:pt x="19" y="540"/>
                    <a:pt x="26" y="566"/>
                    <a:pt x="26" y="561"/>
                  </a:cubicBezTo>
                  <a:cubicBezTo>
                    <a:pt x="26" y="571"/>
                    <a:pt x="32" y="582"/>
                    <a:pt x="37" y="590"/>
                  </a:cubicBezTo>
                  <a:cubicBezTo>
                    <a:pt x="42" y="597"/>
                    <a:pt x="42" y="610"/>
                    <a:pt x="42" y="621"/>
                  </a:cubicBezTo>
                  <a:cubicBezTo>
                    <a:pt x="42" y="634"/>
                    <a:pt x="21" y="636"/>
                    <a:pt x="26" y="657"/>
                  </a:cubicBezTo>
                  <a:cubicBezTo>
                    <a:pt x="34" y="655"/>
                    <a:pt x="34" y="655"/>
                    <a:pt x="34" y="655"/>
                  </a:cubicBezTo>
                  <a:cubicBezTo>
                    <a:pt x="32" y="667"/>
                    <a:pt x="16" y="665"/>
                    <a:pt x="13" y="678"/>
                  </a:cubicBezTo>
                  <a:cubicBezTo>
                    <a:pt x="11" y="675"/>
                    <a:pt x="11" y="673"/>
                    <a:pt x="8" y="670"/>
                  </a:cubicBezTo>
                  <a:cubicBezTo>
                    <a:pt x="0" y="673"/>
                    <a:pt x="0" y="680"/>
                    <a:pt x="3" y="686"/>
                  </a:cubicBezTo>
                  <a:cubicBezTo>
                    <a:pt x="21" y="680"/>
                    <a:pt x="21" y="699"/>
                    <a:pt x="24" y="709"/>
                  </a:cubicBezTo>
                  <a:cubicBezTo>
                    <a:pt x="19" y="709"/>
                    <a:pt x="16" y="712"/>
                    <a:pt x="11" y="717"/>
                  </a:cubicBezTo>
                  <a:cubicBezTo>
                    <a:pt x="13" y="727"/>
                    <a:pt x="29" y="748"/>
                    <a:pt x="39" y="751"/>
                  </a:cubicBezTo>
                  <a:cubicBezTo>
                    <a:pt x="37" y="753"/>
                    <a:pt x="29" y="758"/>
                    <a:pt x="29" y="761"/>
                  </a:cubicBezTo>
                  <a:cubicBezTo>
                    <a:pt x="29" y="777"/>
                    <a:pt x="39" y="766"/>
                    <a:pt x="45" y="774"/>
                  </a:cubicBezTo>
                  <a:cubicBezTo>
                    <a:pt x="47" y="777"/>
                    <a:pt x="55" y="797"/>
                    <a:pt x="52" y="802"/>
                  </a:cubicBezTo>
                  <a:cubicBezTo>
                    <a:pt x="47" y="805"/>
                    <a:pt x="34" y="808"/>
                    <a:pt x="29" y="815"/>
                  </a:cubicBezTo>
                  <a:cubicBezTo>
                    <a:pt x="24" y="821"/>
                    <a:pt x="21" y="834"/>
                    <a:pt x="21" y="841"/>
                  </a:cubicBezTo>
                  <a:cubicBezTo>
                    <a:pt x="21" y="860"/>
                    <a:pt x="32" y="886"/>
                    <a:pt x="45" y="883"/>
                  </a:cubicBezTo>
                  <a:cubicBezTo>
                    <a:pt x="47" y="896"/>
                    <a:pt x="63" y="886"/>
                    <a:pt x="60" y="906"/>
                  </a:cubicBezTo>
                  <a:cubicBezTo>
                    <a:pt x="57" y="909"/>
                    <a:pt x="45" y="922"/>
                    <a:pt x="42" y="925"/>
                  </a:cubicBezTo>
                  <a:cubicBezTo>
                    <a:pt x="37" y="927"/>
                    <a:pt x="39" y="935"/>
                    <a:pt x="39" y="940"/>
                  </a:cubicBezTo>
                  <a:cubicBezTo>
                    <a:pt x="37" y="953"/>
                    <a:pt x="47" y="945"/>
                    <a:pt x="60" y="956"/>
                  </a:cubicBezTo>
                  <a:cubicBezTo>
                    <a:pt x="63" y="958"/>
                    <a:pt x="63" y="966"/>
                    <a:pt x="57" y="969"/>
                  </a:cubicBezTo>
                  <a:cubicBezTo>
                    <a:pt x="60" y="966"/>
                    <a:pt x="76" y="995"/>
                    <a:pt x="76" y="992"/>
                  </a:cubicBezTo>
                  <a:cubicBezTo>
                    <a:pt x="78" y="997"/>
                    <a:pt x="73" y="1000"/>
                    <a:pt x="81" y="1002"/>
                  </a:cubicBezTo>
                  <a:cubicBezTo>
                    <a:pt x="89" y="1002"/>
                    <a:pt x="94" y="1002"/>
                    <a:pt x="89" y="995"/>
                  </a:cubicBezTo>
                  <a:cubicBezTo>
                    <a:pt x="96" y="995"/>
                    <a:pt x="109" y="997"/>
                    <a:pt x="109" y="1002"/>
                  </a:cubicBezTo>
                  <a:cubicBezTo>
                    <a:pt x="112" y="1021"/>
                    <a:pt x="114" y="1005"/>
                    <a:pt x="120" y="1005"/>
                  </a:cubicBezTo>
                  <a:cubicBezTo>
                    <a:pt x="120" y="1005"/>
                    <a:pt x="135" y="1013"/>
                    <a:pt x="140" y="1013"/>
                  </a:cubicBezTo>
                  <a:cubicBezTo>
                    <a:pt x="143" y="1013"/>
                    <a:pt x="143" y="1010"/>
                    <a:pt x="151" y="1008"/>
                  </a:cubicBezTo>
                  <a:cubicBezTo>
                    <a:pt x="151" y="1008"/>
                    <a:pt x="146" y="1005"/>
                    <a:pt x="153" y="1005"/>
                  </a:cubicBezTo>
                  <a:cubicBezTo>
                    <a:pt x="156" y="1005"/>
                    <a:pt x="158" y="1008"/>
                    <a:pt x="161" y="1008"/>
                  </a:cubicBezTo>
                  <a:cubicBezTo>
                    <a:pt x="156" y="1008"/>
                    <a:pt x="166" y="1021"/>
                    <a:pt x="169" y="1021"/>
                  </a:cubicBezTo>
                  <a:cubicBezTo>
                    <a:pt x="174" y="1023"/>
                    <a:pt x="200" y="1036"/>
                    <a:pt x="202" y="1031"/>
                  </a:cubicBezTo>
                  <a:cubicBezTo>
                    <a:pt x="210" y="1023"/>
                    <a:pt x="234" y="1041"/>
                    <a:pt x="241" y="1044"/>
                  </a:cubicBezTo>
                  <a:cubicBezTo>
                    <a:pt x="231" y="1049"/>
                    <a:pt x="234" y="1065"/>
                    <a:pt x="228" y="1073"/>
                  </a:cubicBezTo>
                  <a:cubicBezTo>
                    <a:pt x="223" y="1078"/>
                    <a:pt x="210" y="1075"/>
                    <a:pt x="208" y="1086"/>
                  </a:cubicBezTo>
                  <a:cubicBezTo>
                    <a:pt x="195" y="1104"/>
                    <a:pt x="195" y="1104"/>
                    <a:pt x="195" y="1104"/>
                  </a:cubicBezTo>
                  <a:cubicBezTo>
                    <a:pt x="182" y="1143"/>
                    <a:pt x="182" y="1143"/>
                    <a:pt x="182" y="1143"/>
                  </a:cubicBezTo>
                  <a:cubicBezTo>
                    <a:pt x="184" y="1150"/>
                    <a:pt x="179" y="1161"/>
                    <a:pt x="171" y="1169"/>
                  </a:cubicBezTo>
                  <a:cubicBezTo>
                    <a:pt x="166" y="1176"/>
                    <a:pt x="166" y="1208"/>
                    <a:pt x="164" y="1213"/>
                  </a:cubicBezTo>
                  <a:cubicBezTo>
                    <a:pt x="156" y="1234"/>
                    <a:pt x="151" y="1262"/>
                    <a:pt x="161" y="1278"/>
                  </a:cubicBezTo>
                  <a:cubicBezTo>
                    <a:pt x="164" y="1278"/>
                    <a:pt x="169" y="1280"/>
                    <a:pt x="171" y="1280"/>
                  </a:cubicBezTo>
                  <a:cubicBezTo>
                    <a:pt x="169" y="1280"/>
                    <a:pt x="166" y="1280"/>
                    <a:pt x="166" y="1283"/>
                  </a:cubicBezTo>
                  <a:cubicBezTo>
                    <a:pt x="174" y="1291"/>
                    <a:pt x="187" y="1275"/>
                    <a:pt x="213" y="1285"/>
                  </a:cubicBezTo>
                  <a:cubicBezTo>
                    <a:pt x="223" y="1291"/>
                    <a:pt x="228" y="1275"/>
                    <a:pt x="241" y="1278"/>
                  </a:cubicBezTo>
                  <a:cubicBezTo>
                    <a:pt x="249" y="1278"/>
                    <a:pt x="252" y="1288"/>
                    <a:pt x="267" y="1283"/>
                  </a:cubicBezTo>
                  <a:cubicBezTo>
                    <a:pt x="267" y="1275"/>
                    <a:pt x="272" y="1273"/>
                    <a:pt x="275" y="1280"/>
                  </a:cubicBezTo>
                  <a:cubicBezTo>
                    <a:pt x="293" y="1267"/>
                    <a:pt x="270" y="1273"/>
                    <a:pt x="267" y="1270"/>
                  </a:cubicBezTo>
                  <a:cubicBezTo>
                    <a:pt x="262" y="1267"/>
                    <a:pt x="257" y="1273"/>
                    <a:pt x="257" y="1265"/>
                  </a:cubicBezTo>
                  <a:cubicBezTo>
                    <a:pt x="254" y="1254"/>
                    <a:pt x="270" y="1249"/>
                    <a:pt x="275" y="1247"/>
                  </a:cubicBezTo>
                  <a:cubicBezTo>
                    <a:pt x="275" y="1247"/>
                    <a:pt x="280" y="1244"/>
                    <a:pt x="283" y="1249"/>
                  </a:cubicBezTo>
                  <a:cubicBezTo>
                    <a:pt x="291" y="1244"/>
                    <a:pt x="293" y="1257"/>
                    <a:pt x="298" y="1267"/>
                  </a:cubicBezTo>
                  <a:cubicBezTo>
                    <a:pt x="301" y="1265"/>
                    <a:pt x="301" y="1257"/>
                    <a:pt x="301" y="1254"/>
                  </a:cubicBezTo>
                  <a:cubicBezTo>
                    <a:pt x="306" y="1262"/>
                    <a:pt x="309" y="1270"/>
                    <a:pt x="314" y="1273"/>
                  </a:cubicBezTo>
                  <a:cubicBezTo>
                    <a:pt x="316" y="1273"/>
                    <a:pt x="327" y="1265"/>
                    <a:pt x="335" y="1267"/>
                  </a:cubicBezTo>
                  <a:cubicBezTo>
                    <a:pt x="342" y="1270"/>
                    <a:pt x="353" y="1273"/>
                    <a:pt x="360" y="1275"/>
                  </a:cubicBezTo>
                  <a:cubicBezTo>
                    <a:pt x="379" y="1280"/>
                    <a:pt x="381" y="1291"/>
                    <a:pt x="402" y="1293"/>
                  </a:cubicBezTo>
                  <a:cubicBezTo>
                    <a:pt x="412" y="1293"/>
                    <a:pt x="407" y="1280"/>
                    <a:pt x="417" y="1285"/>
                  </a:cubicBezTo>
                  <a:cubicBezTo>
                    <a:pt x="420" y="1285"/>
                    <a:pt x="433" y="1296"/>
                    <a:pt x="441" y="1304"/>
                  </a:cubicBezTo>
                  <a:cubicBezTo>
                    <a:pt x="449" y="1311"/>
                    <a:pt x="446" y="1311"/>
                    <a:pt x="451" y="1324"/>
                  </a:cubicBezTo>
                  <a:cubicBezTo>
                    <a:pt x="451" y="1322"/>
                    <a:pt x="459" y="1317"/>
                    <a:pt x="461" y="1319"/>
                  </a:cubicBezTo>
                  <a:cubicBezTo>
                    <a:pt x="469" y="1322"/>
                    <a:pt x="459" y="1335"/>
                    <a:pt x="459" y="1337"/>
                  </a:cubicBezTo>
                  <a:cubicBezTo>
                    <a:pt x="469" y="1335"/>
                    <a:pt x="493" y="1324"/>
                    <a:pt x="495" y="1311"/>
                  </a:cubicBezTo>
                  <a:cubicBezTo>
                    <a:pt x="495" y="1299"/>
                    <a:pt x="485" y="1291"/>
                    <a:pt x="495" y="1286"/>
                  </a:cubicBezTo>
                  <a:cubicBezTo>
                    <a:pt x="493" y="1288"/>
                    <a:pt x="498" y="1303"/>
                    <a:pt x="503" y="1291"/>
                  </a:cubicBezTo>
                  <a:cubicBezTo>
                    <a:pt x="508" y="1285"/>
                    <a:pt x="542" y="1293"/>
                    <a:pt x="539" y="1293"/>
                  </a:cubicBezTo>
                  <a:cubicBezTo>
                    <a:pt x="544" y="1296"/>
                    <a:pt x="542" y="1298"/>
                    <a:pt x="539" y="1304"/>
                  </a:cubicBezTo>
                  <a:cubicBezTo>
                    <a:pt x="544" y="1306"/>
                    <a:pt x="550" y="1311"/>
                    <a:pt x="550" y="1319"/>
                  </a:cubicBezTo>
                  <a:cubicBezTo>
                    <a:pt x="563" y="1319"/>
                    <a:pt x="573" y="1317"/>
                    <a:pt x="581" y="1311"/>
                  </a:cubicBezTo>
                  <a:cubicBezTo>
                    <a:pt x="578" y="1319"/>
                    <a:pt x="578" y="1319"/>
                    <a:pt x="578" y="1319"/>
                  </a:cubicBezTo>
                  <a:cubicBezTo>
                    <a:pt x="588" y="1317"/>
                    <a:pt x="591" y="1306"/>
                    <a:pt x="604" y="1311"/>
                  </a:cubicBezTo>
                  <a:cubicBezTo>
                    <a:pt x="604" y="1309"/>
                    <a:pt x="599" y="1306"/>
                    <a:pt x="599" y="1306"/>
                  </a:cubicBezTo>
                  <a:cubicBezTo>
                    <a:pt x="604" y="1298"/>
                    <a:pt x="619" y="1288"/>
                    <a:pt x="625" y="1285"/>
                  </a:cubicBezTo>
                  <a:cubicBezTo>
                    <a:pt x="635" y="1283"/>
                    <a:pt x="648" y="1283"/>
                    <a:pt x="656" y="1280"/>
                  </a:cubicBezTo>
                  <a:cubicBezTo>
                    <a:pt x="661" y="1280"/>
                    <a:pt x="689" y="1283"/>
                    <a:pt x="692" y="1280"/>
                  </a:cubicBezTo>
                  <a:cubicBezTo>
                    <a:pt x="700" y="1273"/>
                    <a:pt x="679" y="1267"/>
                    <a:pt x="697" y="1254"/>
                  </a:cubicBezTo>
                  <a:cubicBezTo>
                    <a:pt x="697" y="1270"/>
                    <a:pt x="697" y="1270"/>
                    <a:pt x="697" y="1270"/>
                  </a:cubicBezTo>
                  <a:cubicBezTo>
                    <a:pt x="710" y="1265"/>
                    <a:pt x="718" y="1270"/>
                    <a:pt x="731" y="1278"/>
                  </a:cubicBezTo>
                  <a:cubicBezTo>
                    <a:pt x="741" y="1285"/>
                    <a:pt x="744" y="1257"/>
                    <a:pt x="762" y="1267"/>
                  </a:cubicBezTo>
                  <a:cubicBezTo>
                    <a:pt x="759" y="1270"/>
                    <a:pt x="757" y="1285"/>
                    <a:pt x="759" y="1288"/>
                  </a:cubicBezTo>
                  <a:cubicBezTo>
                    <a:pt x="762" y="1293"/>
                    <a:pt x="785" y="1304"/>
                    <a:pt x="790" y="1298"/>
                  </a:cubicBezTo>
                  <a:cubicBezTo>
                    <a:pt x="793" y="1293"/>
                    <a:pt x="796" y="1273"/>
                    <a:pt x="796" y="1270"/>
                  </a:cubicBezTo>
                  <a:cubicBezTo>
                    <a:pt x="790" y="1262"/>
                    <a:pt x="788" y="1257"/>
                    <a:pt x="775" y="1262"/>
                  </a:cubicBezTo>
                  <a:cubicBezTo>
                    <a:pt x="777" y="1244"/>
                    <a:pt x="790" y="1241"/>
                    <a:pt x="780" y="1226"/>
                  </a:cubicBezTo>
                  <a:cubicBezTo>
                    <a:pt x="775" y="1215"/>
                    <a:pt x="767" y="1215"/>
                    <a:pt x="765" y="1208"/>
                  </a:cubicBezTo>
                  <a:cubicBezTo>
                    <a:pt x="762" y="1202"/>
                    <a:pt x="746" y="1195"/>
                    <a:pt x="757" y="1189"/>
                  </a:cubicBezTo>
                  <a:cubicBezTo>
                    <a:pt x="767" y="1187"/>
                    <a:pt x="780" y="1166"/>
                    <a:pt x="785" y="1163"/>
                  </a:cubicBezTo>
                  <a:cubicBezTo>
                    <a:pt x="793" y="1161"/>
                    <a:pt x="801" y="1158"/>
                    <a:pt x="809" y="1158"/>
                  </a:cubicBezTo>
                  <a:cubicBezTo>
                    <a:pt x="827" y="1158"/>
                    <a:pt x="834" y="1125"/>
                    <a:pt x="829" y="1114"/>
                  </a:cubicBezTo>
                  <a:cubicBezTo>
                    <a:pt x="840" y="1109"/>
                    <a:pt x="847" y="1109"/>
                    <a:pt x="863" y="1119"/>
                  </a:cubicBezTo>
                  <a:cubicBezTo>
                    <a:pt x="868" y="1112"/>
                    <a:pt x="873" y="1099"/>
                    <a:pt x="873" y="1086"/>
                  </a:cubicBezTo>
                  <a:cubicBezTo>
                    <a:pt x="871" y="1070"/>
                    <a:pt x="858" y="1060"/>
                    <a:pt x="850" y="1047"/>
                  </a:cubicBezTo>
                  <a:cubicBezTo>
                    <a:pt x="842" y="1034"/>
                    <a:pt x="827" y="1052"/>
                    <a:pt x="824" y="1031"/>
                  </a:cubicBezTo>
                  <a:cubicBezTo>
                    <a:pt x="824" y="1021"/>
                    <a:pt x="809" y="1018"/>
                    <a:pt x="801" y="1018"/>
                  </a:cubicBezTo>
                  <a:cubicBezTo>
                    <a:pt x="798" y="1018"/>
                    <a:pt x="775" y="984"/>
                    <a:pt x="757" y="982"/>
                  </a:cubicBezTo>
                  <a:cubicBezTo>
                    <a:pt x="746" y="979"/>
                    <a:pt x="733" y="956"/>
                    <a:pt x="731" y="948"/>
                  </a:cubicBezTo>
                  <a:cubicBezTo>
                    <a:pt x="726" y="940"/>
                    <a:pt x="726" y="930"/>
                    <a:pt x="720" y="922"/>
                  </a:cubicBezTo>
                  <a:cubicBezTo>
                    <a:pt x="718" y="919"/>
                    <a:pt x="708" y="919"/>
                    <a:pt x="708" y="909"/>
                  </a:cubicBezTo>
                  <a:cubicBezTo>
                    <a:pt x="715" y="899"/>
                    <a:pt x="715" y="899"/>
                    <a:pt x="715" y="899"/>
                  </a:cubicBezTo>
                  <a:cubicBezTo>
                    <a:pt x="718" y="899"/>
                    <a:pt x="720" y="886"/>
                    <a:pt x="720" y="880"/>
                  </a:cubicBezTo>
                  <a:cubicBezTo>
                    <a:pt x="718" y="880"/>
                    <a:pt x="715" y="878"/>
                    <a:pt x="713" y="878"/>
                  </a:cubicBezTo>
                  <a:cubicBezTo>
                    <a:pt x="718" y="867"/>
                    <a:pt x="695" y="862"/>
                    <a:pt x="689" y="854"/>
                  </a:cubicBezTo>
                  <a:cubicBezTo>
                    <a:pt x="682" y="844"/>
                    <a:pt x="671" y="828"/>
                    <a:pt x="671" y="815"/>
                  </a:cubicBezTo>
                  <a:cubicBezTo>
                    <a:pt x="676" y="815"/>
                    <a:pt x="676" y="815"/>
                    <a:pt x="676" y="815"/>
                  </a:cubicBezTo>
                  <a:cubicBezTo>
                    <a:pt x="679" y="821"/>
                    <a:pt x="695" y="841"/>
                    <a:pt x="697" y="841"/>
                  </a:cubicBezTo>
                  <a:cubicBezTo>
                    <a:pt x="700" y="839"/>
                    <a:pt x="708" y="815"/>
                    <a:pt x="713" y="808"/>
                  </a:cubicBezTo>
                  <a:cubicBezTo>
                    <a:pt x="718" y="805"/>
                    <a:pt x="720" y="792"/>
                    <a:pt x="736" y="800"/>
                  </a:cubicBezTo>
                  <a:cubicBezTo>
                    <a:pt x="736" y="800"/>
                    <a:pt x="746" y="795"/>
                    <a:pt x="749" y="795"/>
                  </a:cubicBezTo>
                  <a:cubicBezTo>
                    <a:pt x="757" y="790"/>
                    <a:pt x="775" y="805"/>
                    <a:pt x="777" y="782"/>
                  </a:cubicBezTo>
                  <a:cubicBezTo>
                    <a:pt x="783" y="784"/>
                    <a:pt x="788" y="782"/>
                    <a:pt x="793" y="777"/>
                  </a:cubicBezTo>
                  <a:cubicBezTo>
                    <a:pt x="801" y="764"/>
                    <a:pt x="809" y="758"/>
                    <a:pt x="809" y="758"/>
                  </a:cubicBezTo>
                  <a:cubicBezTo>
                    <a:pt x="821" y="771"/>
                    <a:pt x="827" y="745"/>
                    <a:pt x="837" y="740"/>
                  </a:cubicBezTo>
                  <a:cubicBezTo>
                    <a:pt x="842" y="738"/>
                    <a:pt x="863" y="727"/>
                    <a:pt x="871" y="727"/>
                  </a:cubicBezTo>
                  <a:cubicBezTo>
                    <a:pt x="878" y="727"/>
                    <a:pt x="889" y="717"/>
                    <a:pt x="902" y="712"/>
                  </a:cubicBezTo>
                  <a:cubicBezTo>
                    <a:pt x="910" y="706"/>
                    <a:pt x="917" y="712"/>
                    <a:pt x="917" y="701"/>
                  </a:cubicBezTo>
                  <a:cubicBezTo>
                    <a:pt x="917" y="699"/>
                    <a:pt x="904" y="693"/>
                    <a:pt x="902" y="693"/>
                  </a:cubicBezTo>
                  <a:cubicBezTo>
                    <a:pt x="902" y="691"/>
                    <a:pt x="904" y="683"/>
                    <a:pt x="907" y="680"/>
                  </a:cubicBezTo>
                  <a:cubicBezTo>
                    <a:pt x="915" y="686"/>
                    <a:pt x="948" y="683"/>
                    <a:pt x="933" y="704"/>
                  </a:cubicBezTo>
                  <a:cubicBezTo>
                    <a:pt x="935" y="704"/>
                    <a:pt x="943" y="704"/>
                    <a:pt x="946" y="701"/>
                  </a:cubicBezTo>
                  <a:cubicBezTo>
                    <a:pt x="933" y="717"/>
                    <a:pt x="948" y="712"/>
                    <a:pt x="956" y="717"/>
                  </a:cubicBezTo>
                  <a:cubicBezTo>
                    <a:pt x="964" y="722"/>
                    <a:pt x="964" y="706"/>
                    <a:pt x="967" y="704"/>
                  </a:cubicBezTo>
                  <a:cubicBezTo>
                    <a:pt x="974" y="699"/>
                    <a:pt x="979" y="670"/>
                    <a:pt x="979" y="660"/>
                  </a:cubicBezTo>
                  <a:cubicBezTo>
                    <a:pt x="987" y="642"/>
                    <a:pt x="972" y="634"/>
                    <a:pt x="972" y="618"/>
                  </a:cubicBezTo>
                  <a:close/>
                  <a:moveTo>
                    <a:pt x="322" y="174"/>
                  </a:moveTo>
                  <a:cubicBezTo>
                    <a:pt x="322" y="169"/>
                    <a:pt x="322" y="169"/>
                    <a:pt x="322" y="169"/>
                  </a:cubicBezTo>
                  <a:cubicBezTo>
                    <a:pt x="322" y="169"/>
                    <a:pt x="319" y="166"/>
                    <a:pt x="319" y="171"/>
                  </a:cubicBezTo>
                  <a:cubicBezTo>
                    <a:pt x="319" y="177"/>
                    <a:pt x="322" y="174"/>
                    <a:pt x="322" y="174"/>
                  </a:cubicBezTo>
                  <a:close/>
                  <a:moveTo>
                    <a:pt x="138" y="234"/>
                  </a:moveTo>
                  <a:cubicBezTo>
                    <a:pt x="135" y="231"/>
                    <a:pt x="130" y="234"/>
                    <a:pt x="135" y="239"/>
                  </a:cubicBezTo>
                  <a:cubicBezTo>
                    <a:pt x="138" y="242"/>
                    <a:pt x="138" y="234"/>
                    <a:pt x="138" y="234"/>
                  </a:cubicBezTo>
                  <a:close/>
                  <a:moveTo>
                    <a:pt x="329" y="86"/>
                  </a:moveTo>
                  <a:cubicBezTo>
                    <a:pt x="329" y="88"/>
                    <a:pt x="324" y="86"/>
                    <a:pt x="329" y="88"/>
                  </a:cubicBezTo>
                  <a:cubicBezTo>
                    <a:pt x="335" y="88"/>
                    <a:pt x="335" y="88"/>
                    <a:pt x="329" y="86"/>
                  </a:cubicBezTo>
                  <a:close/>
                  <a:moveTo>
                    <a:pt x="247" y="218"/>
                  </a:moveTo>
                  <a:cubicBezTo>
                    <a:pt x="252" y="213"/>
                    <a:pt x="228" y="216"/>
                    <a:pt x="239" y="216"/>
                  </a:cubicBezTo>
                  <a:cubicBezTo>
                    <a:pt x="241" y="218"/>
                    <a:pt x="244" y="218"/>
                    <a:pt x="247" y="218"/>
                  </a:cubicBezTo>
                  <a:close/>
                  <a:moveTo>
                    <a:pt x="244" y="148"/>
                  </a:moveTo>
                  <a:cubicBezTo>
                    <a:pt x="247" y="148"/>
                    <a:pt x="247" y="145"/>
                    <a:pt x="244" y="145"/>
                  </a:cubicBezTo>
                  <a:cubicBezTo>
                    <a:pt x="244" y="145"/>
                    <a:pt x="241" y="148"/>
                    <a:pt x="244" y="148"/>
                  </a:cubicBezTo>
                  <a:close/>
                  <a:moveTo>
                    <a:pt x="288" y="78"/>
                  </a:moveTo>
                  <a:cubicBezTo>
                    <a:pt x="288" y="75"/>
                    <a:pt x="283" y="57"/>
                    <a:pt x="285" y="57"/>
                  </a:cubicBezTo>
                  <a:cubicBezTo>
                    <a:pt x="283" y="57"/>
                    <a:pt x="280" y="65"/>
                    <a:pt x="278" y="68"/>
                  </a:cubicBezTo>
                  <a:cubicBezTo>
                    <a:pt x="278" y="68"/>
                    <a:pt x="285" y="83"/>
                    <a:pt x="288" y="78"/>
                  </a:cubicBezTo>
                  <a:close/>
                  <a:moveTo>
                    <a:pt x="288" y="213"/>
                  </a:moveTo>
                  <a:cubicBezTo>
                    <a:pt x="291" y="210"/>
                    <a:pt x="288" y="208"/>
                    <a:pt x="288" y="208"/>
                  </a:cubicBezTo>
                  <a:cubicBezTo>
                    <a:pt x="283" y="208"/>
                    <a:pt x="283" y="213"/>
                    <a:pt x="288" y="213"/>
                  </a:cubicBezTo>
                  <a:close/>
                  <a:moveTo>
                    <a:pt x="280" y="55"/>
                  </a:moveTo>
                  <a:cubicBezTo>
                    <a:pt x="280" y="52"/>
                    <a:pt x="280" y="52"/>
                    <a:pt x="280" y="52"/>
                  </a:cubicBezTo>
                  <a:cubicBezTo>
                    <a:pt x="280" y="49"/>
                    <a:pt x="280" y="49"/>
                    <a:pt x="280" y="49"/>
                  </a:cubicBezTo>
                  <a:cubicBezTo>
                    <a:pt x="280" y="42"/>
                    <a:pt x="280" y="42"/>
                    <a:pt x="280" y="42"/>
                  </a:cubicBezTo>
                  <a:cubicBezTo>
                    <a:pt x="280" y="42"/>
                    <a:pt x="280" y="36"/>
                    <a:pt x="283" y="36"/>
                  </a:cubicBezTo>
                  <a:cubicBezTo>
                    <a:pt x="283" y="31"/>
                    <a:pt x="283" y="31"/>
                    <a:pt x="283" y="31"/>
                  </a:cubicBezTo>
                  <a:cubicBezTo>
                    <a:pt x="285" y="31"/>
                    <a:pt x="285" y="29"/>
                    <a:pt x="285" y="29"/>
                  </a:cubicBezTo>
                  <a:cubicBezTo>
                    <a:pt x="285" y="31"/>
                    <a:pt x="285" y="36"/>
                    <a:pt x="288" y="36"/>
                  </a:cubicBezTo>
                  <a:cubicBezTo>
                    <a:pt x="291" y="36"/>
                    <a:pt x="296" y="36"/>
                    <a:pt x="298" y="31"/>
                  </a:cubicBezTo>
                  <a:cubicBezTo>
                    <a:pt x="298" y="29"/>
                    <a:pt x="293" y="29"/>
                    <a:pt x="291" y="26"/>
                  </a:cubicBezTo>
                  <a:cubicBezTo>
                    <a:pt x="288" y="26"/>
                    <a:pt x="288" y="21"/>
                    <a:pt x="288" y="21"/>
                  </a:cubicBezTo>
                  <a:cubicBezTo>
                    <a:pt x="288" y="16"/>
                    <a:pt x="288" y="16"/>
                    <a:pt x="288" y="16"/>
                  </a:cubicBezTo>
                  <a:cubicBezTo>
                    <a:pt x="288" y="16"/>
                    <a:pt x="288" y="13"/>
                    <a:pt x="291" y="10"/>
                  </a:cubicBezTo>
                  <a:cubicBezTo>
                    <a:pt x="291" y="10"/>
                    <a:pt x="293" y="8"/>
                    <a:pt x="296" y="8"/>
                  </a:cubicBezTo>
                  <a:cubicBezTo>
                    <a:pt x="296" y="5"/>
                    <a:pt x="293" y="3"/>
                    <a:pt x="293" y="3"/>
                  </a:cubicBezTo>
                  <a:cubicBezTo>
                    <a:pt x="298" y="3"/>
                    <a:pt x="298" y="3"/>
                    <a:pt x="298" y="3"/>
                  </a:cubicBezTo>
                  <a:cubicBezTo>
                    <a:pt x="298" y="3"/>
                    <a:pt x="298" y="0"/>
                    <a:pt x="296" y="0"/>
                  </a:cubicBezTo>
                  <a:cubicBezTo>
                    <a:pt x="291" y="0"/>
                    <a:pt x="291" y="3"/>
                    <a:pt x="291" y="3"/>
                  </a:cubicBezTo>
                  <a:cubicBezTo>
                    <a:pt x="288" y="5"/>
                    <a:pt x="285" y="13"/>
                    <a:pt x="283" y="18"/>
                  </a:cubicBezTo>
                  <a:cubicBezTo>
                    <a:pt x="280" y="23"/>
                    <a:pt x="278" y="36"/>
                    <a:pt x="278" y="36"/>
                  </a:cubicBezTo>
                  <a:cubicBezTo>
                    <a:pt x="278" y="44"/>
                    <a:pt x="278" y="44"/>
                    <a:pt x="278" y="44"/>
                  </a:cubicBezTo>
                  <a:cubicBezTo>
                    <a:pt x="278" y="52"/>
                    <a:pt x="278" y="52"/>
                    <a:pt x="278" y="52"/>
                  </a:cubicBezTo>
                  <a:cubicBezTo>
                    <a:pt x="278" y="55"/>
                    <a:pt x="280" y="55"/>
                    <a:pt x="280" y="55"/>
                  </a:cubicBezTo>
                  <a:close/>
                  <a:moveTo>
                    <a:pt x="265" y="229"/>
                  </a:moveTo>
                  <a:cubicBezTo>
                    <a:pt x="267" y="229"/>
                    <a:pt x="275" y="223"/>
                    <a:pt x="267" y="223"/>
                  </a:cubicBezTo>
                  <a:cubicBezTo>
                    <a:pt x="267" y="223"/>
                    <a:pt x="257" y="229"/>
                    <a:pt x="265" y="229"/>
                  </a:cubicBezTo>
                  <a:close/>
                  <a:moveTo>
                    <a:pt x="252" y="223"/>
                  </a:moveTo>
                  <a:cubicBezTo>
                    <a:pt x="254" y="223"/>
                    <a:pt x="254" y="221"/>
                    <a:pt x="252" y="221"/>
                  </a:cubicBezTo>
                  <a:cubicBezTo>
                    <a:pt x="252" y="221"/>
                    <a:pt x="249" y="223"/>
                    <a:pt x="252" y="223"/>
                  </a:cubicBezTo>
                  <a:close/>
                  <a:moveTo>
                    <a:pt x="241" y="143"/>
                  </a:moveTo>
                  <a:cubicBezTo>
                    <a:pt x="239" y="145"/>
                    <a:pt x="239" y="148"/>
                    <a:pt x="241" y="151"/>
                  </a:cubicBezTo>
                  <a:lnTo>
                    <a:pt x="241" y="143"/>
                  </a:ln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6233" name="Freeform 224"/>
            <p:cNvSpPr>
              <a:spLocks/>
            </p:cNvSpPr>
            <p:nvPr/>
          </p:nvSpPr>
          <p:spPr bwMode="auto">
            <a:xfrm>
              <a:off x="3587" y="3133"/>
              <a:ext cx="118" cy="147"/>
            </a:xfrm>
            <a:custGeom>
              <a:avLst/>
              <a:gdLst>
                <a:gd name="T0" fmla="*/ 1 w 166"/>
                <a:gd name="T1" fmla="*/ 0 h 208"/>
                <a:gd name="T2" fmla="*/ 1 w 166"/>
                <a:gd name="T3" fmla="*/ 1 h 208"/>
                <a:gd name="T4" fmla="*/ 1 w 166"/>
                <a:gd name="T5" fmla="*/ 1 h 208"/>
                <a:gd name="T6" fmla="*/ 1 w 166"/>
                <a:gd name="T7" fmla="*/ 1 h 208"/>
                <a:gd name="T8" fmla="*/ 1 w 166"/>
                <a:gd name="T9" fmla="*/ 1 h 208"/>
                <a:gd name="T10" fmla="*/ 1 w 166"/>
                <a:gd name="T11" fmla="*/ 1 h 208"/>
                <a:gd name="T12" fmla="*/ 1 w 166"/>
                <a:gd name="T13" fmla="*/ 1 h 208"/>
                <a:gd name="T14" fmla="*/ 1 w 166"/>
                <a:gd name="T15" fmla="*/ 1 h 208"/>
                <a:gd name="T16" fmla="*/ 1 w 166"/>
                <a:gd name="T17" fmla="*/ 1 h 208"/>
                <a:gd name="T18" fmla="*/ 1 w 166"/>
                <a:gd name="T19" fmla="*/ 1 h 208"/>
                <a:gd name="T20" fmla="*/ 1 w 166"/>
                <a:gd name="T21" fmla="*/ 1 h 208"/>
                <a:gd name="T22" fmla="*/ 1 w 166"/>
                <a:gd name="T23" fmla="*/ 1 h 208"/>
                <a:gd name="T24" fmla="*/ 1 w 166"/>
                <a:gd name="T25" fmla="*/ 1 h 208"/>
                <a:gd name="T26" fmla="*/ 0 w 166"/>
                <a:gd name="T27" fmla="*/ 1 h 208"/>
                <a:gd name="T28" fmla="*/ 0 w 166"/>
                <a:gd name="T29" fmla="*/ 1 h 208"/>
                <a:gd name="T30" fmla="*/ 1 w 166"/>
                <a:gd name="T31" fmla="*/ 1 h 208"/>
                <a:gd name="T32" fmla="*/ 1 w 166"/>
                <a:gd name="T33" fmla="*/ 1 h 208"/>
                <a:gd name="T34" fmla="*/ 1 w 166"/>
                <a:gd name="T35" fmla="*/ 1 h 208"/>
                <a:gd name="T36" fmla="*/ 1 w 166"/>
                <a:gd name="T37" fmla="*/ 1 h 208"/>
                <a:gd name="T38" fmla="*/ 1 w 166"/>
                <a:gd name="T39" fmla="*/ 1 h 208"/>
                <a:gd name="T40" fmla="*/ 1 w 166"/>
                <a:gd name="T41" fmla="*/ 1 h 208"/>
                <a:gd name="T42" fmla="*/ 1 w 166"/>
                <a:gd name="T43" fmla="*/ 1 h 208"/>
                <a:gd name="T44" fmla="*/ 1 w 166"/>
                <a:gd name="T45" fmla="*/ 1 h 208"/>
                <a:gd name="T46" fmla="*/ 1 w 166"/>
                <a:gd name="T47" fmla="*/ 1 h 208"/>
                <a:gd name="T48" fmla="*/ 1 w 166"/>
                <a:gd name="T49" fmla="*/ 1 h 208"/>
                <a:gd name="T50" fmla="*/ 1 w 166"/>
                <a:gd name="T51" fmla="*/ 1 h 208"/>
                <a:gd name="T52" fmla="*/ 1 w 166"/>
                <a:gd name="T53" fmla="*/ 1 h 208"/>
                <a:gd name="T54" fmla="*/ 1 w 166"/>
                <a:gd name="T55" fmla="*/ 1 h 208"/>
                <a:gd name="T56" fmla="*/ 1 w 166"/>
                <a:gd name="T57" fmla="*/ 1 h 208"/>
                <a:gd name="T58" fmla="*/ 1 w 166"/>
                <a:gd name="T59" fmla="*/ 1 h 208"/>
                <a:gd name="T60" fmla="*/ 1 w 166"/>
                <a:gd name="T61" fmla="*/ 1 h 208"/>
                <a:gd name="T62" fmla="*/ 1 w 166"/>
                <a:gd name="T63" fmla="*/ 1 h 208"/>
                <a:gd name="T64" fmla="*/ 1 w 166"/>
                <a:gd name="T65" fmla="*/ 1 h 208"/>
                <a:gd name="T66" fmla="*/ 1 w 166"/>
                <a:gd name="T67" fmla="*/ 1 h 208"/>
                <a:gd name="T68" fmla="*/ 1 w 166"/>
                <a:gd name="T69" fmla="*/ 1 h 208"/>
                <a:gd name="T70" fmla="*/ 1 w 166"/>
                <a:gd name="T71" fmla="*/ 1 h 208"/>
                <a:gd name="T72" fmla="*/ 1 w 166"/>
                <a:gd name="T73" fmla="*/ 1 h 208"/>
                <a:gd name="T74" fmla="*/ 1 w 166"/>
                <a:gd name="T75" fmla="*/ 1 h 208"/>
                <a:gd name="T76" fmla="*/ 1 w 166"/>
                <a:gd name="T77" fmla="*/ 1 h 208"/>
                <a:gd name="T78" fmla="*/ 1 w 166"/>
                <a:gd name="T79" fmla="*/ 1 h 208"/>
                <a:gd name="T80" fmla="*/ 1 w 166"/>
                <a:gd name="T81" fmla="*/ 1 h 208"/>
                <a:gd name="T82" fmla="*/ 1 w 166"/>
                <a:gd name="T83" fmla="*/ 1 h 208"/>
                <a:gd name="T84" fmla="*/ 1 w 166"/>
                <a:gd name="T85" fmla="*/ 1 h 208"/>
                <a:gd name="T86" fmla="*/ 1 w 166"/>
                <a:gd name="T87" fmla="*/ 1 h 208"/>
                <a:gd name="T88" fmla="*/ 1 w 166"/>
                <a:gd name="T89" fmla="*/ 1 h 208"/>
                <a:gd name="T90" fmla="*/ 1 w 166"/>
                <a:gd name="T91" fmla="*/ 1 h 208"/>
                <a:gd name="T92" fmla="*/ 1 w 166"/>
                <a:gd name="T93" fmla="*/ 1 h 208"/>
                <a:gd name="T94" fmla="*/ 1 w 166"/>
                <a:gd name="T95" fmla="*/ 1 h 208"/>
                <a:gd name="T96" fmla="*/ 1 w 166"/>
                <a:gd name="T97" fmla="*/ 0 h 2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6"/>
                <a:gd name="T148" fmla="*/ 0 h 208"/>
                <a:gd name="T149" fmla="*/ 166 w 166"/>
                <a:gd name="T150" fmla="*/ 208 h 20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6" h="208">
                  <a:moveTo>
                    <a:pt x="60" y="0"/>
                  </a:moveTo>
                  <a:cubicBezTo>
                    <a:pt x="59" y="9"/>
                    <a:pt x="59" y="9"/>
                    <a:pt x="59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53" y="30"/>
                    <a:pt x="49" y="36"/>
                  </a:cubicBezTo>
                  <a:cubicBezTo>
                    <a:pt x="44" y="42"/>
                    <a:pt x="36" y="32"/>
                    <a:pt x="30" y="32"/>
                  </a:cubicBezTo>
                  <a:cubicBezTo>
                    <a:pt x="21" y="32"/>
                    <a:pt x="15" y="40"/>
                    <a:pt x="13" y="43"/>
                  </a:cubicBezTo>
                  <a:cubicBezTo>
                    <a:pt x="9" y="49"/>
                    <a:pt x="19" y="66"/>
                    <a:pt x="15" y="70"/>
                  </a:cubicBezTo>
                  <a:cubicBezTo>
                    <a:pt x="11" y="72"/>
                    <a:pt x="6" y="72"/>
                    <a:pt x="2" y="78"/>
                  </a:cubicBezTo>
                  <a:cubicBezTo>
                    <a:pt x="0" y="83"/>
                    <a:pt x="3" y="108"/>
                    <a:pt x="3" y="108"/>
                  </a:cubicBezTo>
                  <a:cubicBezTo>
                    <a:pt x="9" y="108"/>
                    <a:pt x="9" y="108"/>
                    <a:pt x="9" y="108"/>
                  </a:cubicBezTo>
                  <a:cubicBezTo>
                    <a:pt x="9" y="127"/>
                    <a:pt x="9" y="127"/>
                    <a:pt x="9" y="127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7" y="148"/>
                    <a:pt x="7" y="148"/>
                    <a:pt x="7" y="148"/>
                  </a:cubicBezTo>
                  <a:cubicBezTo>
                    <a:pt x="19" y="136"/>
                    <a:pt x="19" y="136"/>
                    <a:pt x="19" y="136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34" y="165"/>
                    <a:pt x="34" y="165"/>
                    <a:pt x="34" y="165"/>
                  </a:cubicBezTo>
                  <a:cubicBezTo>
                    <a:pt x="47" y="163"/>
                    <a:pt x="47" y="163"/>
                    <a:pt x="47" y="163"/>
                  </a:cubicBezTo>
                  <a:cubicBezTo>
                    <a:pt x="49" y="170"/>
                    <a:pt x="49" y="170"/>
                    <a:pt x="49" y="170"/>
                  </a:cubicBezTo>
                  <a:cubicBezTo>
                    <a:pt x="72" y="189"/>
                    <a:pt x="72" y="189"/>
                    <a:pt x="72" y="189"/>
                  </a:cubicBezTo>
                  <a:cubicBezTo>
                    <a:pt x="72" y="199"/>
                    <a:pt x="72" y="199"/>
                    <a:pt x="72" y="199"/>
                  </a:cubicBezTo>
                  <a:cubicBezTo>
                    <a:pt x="82" y="205"/>
                    <a:pt x="82" y="205"/>
                    <a:pt x="82" y="205"/>
                  </a:cubicBezTo>
                  <a:cubicBezTo>
                    <a:pt x="93" y="208"/>
                    <a:pt x="93" y="208"/>
                    <a:pt x="93" y="208"/>
                  </a:cubicBezTo>
                  <a:cubicBezTo>
                    <a:pt x="91" y="193"/>
                    <a:pt x="91" y="193"/>
                    <a:pt x="91" y="193"/>
                  </a:cubicBezTo>
                  <a:cubicBezTo>
                    <a:pt x="87" y="174"/>
                    <a:pt x="87" y="174"/>
                    <a:pt x="87" y="174"/>
                  </a:cubicBezTo>
                  <a:cubicBezTo>
                    <a:pt x="82" y="172"/>
                    <a:pt x="82" y="172"/>
                    <a:pt x="82" y="172"/>
                  </a:cubicBezTo>
                  <a:cubicBezTo>
                    <a:pt x="116" y="106"/>
                    <a:pt x="116" y="106"/>
                    <a:pt x="116" y="106"/>
                  </a:cubicBezTo>
                  <a:cubicBezTo>
                    <a:pt x="121" y="108"/>
                    <a:pt x="121" y="108"/>
                    <a:pt x="121" y="108"/>
                  </a:cubicBezTo>
                  <a:cubicBezTo>
                    <a:pt x="121" y="121"/>
                    <a:pt x="121" y="121"/>
                    <a:pt x="121" y="121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45" y="122"/>
                    <a:pt x="145" y="122"/>
                    <a:pt x="145" y="122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30" y="96"/>
                    <a:pt x="130" y="96"/>
                    <a:pt x="130" y="96"/>
                  </a:cubicBezTo>
                  <a:cubicBezTo>
                    <a:pt x="138" y="90"/>
                    <a:pt x="138" y="90"/>
                    <a:pt x="138" y="90"/>
                  </a:cubicBezTo>
                  <a:cubicBezTo>
                    <a:pt x="146" y="90"/>
                    <a:pt x="146" y="90"/>
                    <a:pt x="146" y="90"/>
                  </a:cubicBezTo>
                  <a:cubicBezTo>
                    <a:pt x="153" y="92"/>
                    <a:pt x="153" y="92"/>
                    <a:pt x="153" y="92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64" y="78"/>
                    <a:pt x="164" y="78"/>
                    <a:pt x="164" y="78"/>
                  </a:cubicBezTo>
                  <a:cubicBezTo>
                    <a:pt x="166" y="66"/>
                    <a:pt x="166" y="66"/>
                    <a:pt x="166" y="66"/>
                  </a:cubicBezTo>
                  <a:cubicBezTo>
                    <a:pt x="153" y="63"/>
                    <a:pt x="153" y="63"/>
                    <a:pt x="153" y="63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66" y="10"/>
                    <a:pt x="66" y="10"/>
                    <a:pt x="66" y="1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FF000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grpSp>
          <p:nvGrpSpPr>
            <p:cNvPr id="6234" name="Group 225"/>
            <p:cNvGrpSpPr>
              <a:grpSpLocks/>
            </p:cNvGrpSpPr>
            <p:nvPr/>
          </p:nvGrpSpPr>
          <p:grpSpPr bwMode="auto">
            <a:xfrm>
              <a:off x="3586" y="2901"/>
              <a:ext cx="292" cy="379"/>
              <a:chOff x="784" y="1101"/>
              <a:chExt cx="374" cy="479"/>
            </a:xfrm>
          </p:grpSpPr>
          <p:sp>
            <p:nvSpPr>
              <p:cNvPr id="6235" name="Freeform 226"/>
              <p:cNvSpPr>
                <a:spLocks/>
              </p:cNvSpPr>
              <p:nvPr/>
            </p:nvSpPr>
            <p:spPr bwMode="auto">
              <a:xfrm>
                <a:off x="784" y="1101"/>
                <a:ext cx="374" cy="418"/>
              </a:xfrm>
              <a:custGeom>
                <a:avLst/>
                <a:gdLst>
                  <a:gd name="T0" fmla="*/ 2147483647 w 158"/>
                  <a:gd name="T1" fmla="*/ 2147483647 h 177"/>
                  <a:gd name="T2" fmla="*/ 2147483647 w 158"/>
                  <a:gd name="T3" fmla="*/ 2147483647 h 177"/>
                  <a:gd name="T4" fmla="*/ 2147483647 w 158"/>
                  <a:gd name="T5" fmla="*/ 2147483647 h 177"/>
                  <a:gd name="T6" fmla="*/ 2147483647 w 158"/>
                  <a:gd name="T7" fmla="*/ 2147483647 h 177"/>
                  <a:gd name="T8" fmla="*/ 2147483647 w 158"/>
                  <a:gd name="T9" fmla="*/ 2147483647 h 177"/>
                  <a:gd name="T10" fmla="*/ 2147483647 w 158"/>
                  <a:gd name="T11" fmla="*/ 2147483647 h 177"/>
                  <a:gd name="T12" fmla="*/ 2147483647 w 158"/>
                  <a:gd name="T13" fmla="*/ 2147483647 h 177"/>
                  <a:gd name="T14" fmla="*/ 2147483647 w 158"/>
                  <a:gd name="T15" fmla="*/ 2147483647 h 177"/>
                  <a:gd name="T16" fmla="*/ 2147483647 w 158"/>
                  <a:gd name="T17" fmla="*/ 2147483647 h 177"/>
                  <a:gd name="T18" fmla="*/ 2147483647 w 158"/>
                  <a:gd name="T19" fmla="*/ 2147483647 h 177"/>
                  <a:gd name="T20" fmla="*/ 2147483647 w 158"/>
                  <a:gd name="T21" fmla="*/ 2147483647 h 177"/>
                  <a:gd name="T22" fmla="*/ 2147483647 w 158"/>
                  <a:gd name="T23" fmla="*/ 2147483647 h 177"/>
                  <a:gd name="T24" fmla="*/ 2147483647 w 158"/>
                  <a:gd name="T25" fmla="*/ 2147483647 h 177"/>
                  <a:gd name="T26" fmla="*/ 2147483647 w 158"/>
                  <a:gd name="T27" fmla="*/ 2147483647 h 177"/>
                  <a:gd name="T28" fmla="*/ 0 w 158"/>
                  <a:gd name="T29" fmla="*/ 2147483647 h 177"/>
                  <a:gd name="T30" fmla="*/ 2147483647 w 158"/>
                  <a:gd name="T31" fmla="*/ 2147483647 h 177"/>
                  <a:gd name="T32" fmla="*/ 2147483647 w 158"/>
                  <a:gd name="T33" fmla="*/ 2147483647 h 177"/>
                  <a:gd name="T34" fmla="*/ 2147483647 w 158"/>
                  <a:gd name="T35" fmla="*/ 2147483647 h 177"/>
                  <a:gd name="T36" fmla="*/ 2147483647 w 158"/>
                  <a:gd name="T37" fmla="*/ 2147483647 h 177"/>
                  <a:gd name="T38" fmla="*/ 2147483647 w 158"/>
                  <a:gd name="T39" fmla="*/ 2147483647 h 177"/>
                  <a:gd name="T40" fmla="*/ 2147483647 w 158"/>
                  <a:gd name="T41" fmla="*/ 2147483647 h 177"/>
                  <a:gd name="T42" fmla="*/ 2147483647 w 158"/>
                  <a:gd name="T43" fmla="*/ 2147483647 h 177"/>
                  <a:gd name="T44" fmla="*/ 2147483647 w 158"/>
                  <a:gd name="T45" fmla="*/ 2147483647 h 177"/>
                  <a:gd name="T46" fmla="*/ 2147483647 w 158"/>
                  <a:gd name="T47" fmla="*/ 2147483647 h 177"/>
                  <a:gd name="T48" fmla="*/ 2147483647 w 158"/>
                  <a:gd name="T49" fmla="*/ 2147483647 h 177"/>
                  <a:gd name="T50" fmla="*/ 2147483647 w 158"/>
                  <a:gd name="T51" fmla="*/ 2147483647 h 177"/>
                  <a:gd name="T52" fmla="*/ 2147483647 w 158"/>
                  <a:gd name="T53" fmla="*/ 2147483647 h 177"/>
                  <a:gd name="T54" fmla="*/ 2147483647 w 158"/>
                  <a:gd name="T55" fmla="*/ 2147483647 h 177"/>
                  <a:gd name="T56" fmla="*/ 2147483647 w 158"/>
                  <a:gd name="T57" fmla="*/ 2147483647 h 177"/>
                  <a:gd name="T58" fmla="*/ 2147483647 w 158"/>
                  <a:gd name="T59" fmla="*/ 2147483647 h 177"/>
                  <a:gd name="T60" fmla="*/ 2147483647 w 158"/>
                  <a:gd name="T61" fmla="*/ 2147483647 h 177"/>
                  <a:gd name="T62" fmla="*/ 2147483647 w 158"/>
                  <a:gd name="T63" fmla="*/ 2147483647 h 177"/>
                  <a:gd name="T64" fmla="*/ 2147483647 w 158"/>
                  <a:gd name="T65" fmla="*/ 2147483647 h 177"/>
                  <a:gd name="T66" fmla="*/ 2147483647 w 158"/>
                  <a:gd name="T67" fmla="*/ 2147483647 h 177"/>
                  <a:gd name="T68" fmla="*/ 2147483647 w 158"/>
                  <a:gd name="T69" fmla="*/ 2147483647 h 177"/>
                  <a:gd name="T70" fmla="*/ 2147483647 w 158"/>
                  <a:gd name="T71" fmla="*/ 2147483647 h 177"/>
                  <a:gd name="T72" fmla="*/ 2147483647 w 158"/>
                  <a:gd name="T73" fmla="*/ 2147483647 h 177"/>
                  <a:gd name="T74" fmla="*/ 2147483647 w 158"/>
                  <a:gd name="T75" fmla="*/ 2147483647 h 177"/>
                  <a:gd name="T76" fmla="*/ 2147483647 w 158"/>
                  <a:gd name="T77" fmla="*/ 2147483647 h 177"/>
                  <a:gd name="T78" fmla="*/ 2147483647 w 158"/>
                  <a:gd name="T79" fmla="*/ 2147483647 h 177"/>
                  <a:gd name="T80" fmla="*/ 2147483647 w 158"/>
                  <a:gd name="T81" fmla="*/ 2147483647 h 177"/>
                  <a:gd name="T82" fmla="*/ 2147483647 w 158"/>
                  <a:gd name="T83" fmla="*/ 2147483647 h 177"/>
                  <a:gd name="T84" fmla="*/ 2147483647 w 158"/>
                  <a:gd name="T85" fmla="*/ 2147483647 h 177"/>
                  <a:gd name="T86" fmla="*/ 2147483647 w 158"/>
                  <a:gd name="T87" fmla="*/ 2147483647 h 177"/>
                  <a:gd name="T88" fmla="*/ 2147483647 w 158"/>
                  <a:gd name="T89" fmla="*/ 2147483647 h 177"/>
                  <a:gd name="T90" fmla="*/ 2147483647 w 158"/>
                  <a:gd name="T91" fmla="*/ 2147483647 h 17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58"/>
                  <a:gd name="T139" fmla="*/ 0 h 177"/>
                  <a:gd name="T140" fmla="*/ 158 w 158"/>
                  <a:gd name="T141" fmla="*/ 177 h 17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58" h="177">
                    <a:moveTo>
                      <a:pt x="150" y="119"/>
                    </a:moveTo>
                    <a:cubicBezTo>
                      <a:pt x="148" y="117"/>
                      <a:pt x="139" y="115"/>
                      <a:pt x="139" y="115"/>
                    </a:cubicBezTo>
                    <a:cubicBezTo>
                      <a:pt x="137" y="108"/>
                      <a:pt x="137" y="108"/>
                      <a:pt x="137" y="108"/>
                    </a:cubicBezTo>
                    <a:cubicBezTo>
                      <a:pt x="131" y="102"/>
                      <a:pt x="131" y="102"/>
                      <a:pt x="131" y="102"/>
                    </a:cubicBezTo>
                    <a:cubicBezTo>
                      <a:pt x="132" y="91"/>
                      <a:pt x="132" y="91"/>
                      <a:pt x="132" y="91"/>
                    </a:cubicBezTo>
                    <a:cubicBezTo>
                      <a:pt x="132" y="91"/>
                      <a:pt x="135" y="90"/>
                      <a:pt x="136" y="89"/>
                    </a:cubicBezTo>
                    <a:cubicBezTo>
                      <a:pt x="137" y="87"/>
                      <a:pt x="137" y="83"/>
                      <a:pt x="137" y="83"/>
                    </a:cubicBezTo>
                    <a:cubicBezTo>
                      <a:pt x="137" y="83"/>
                      <a:pt x="140" y="80"/>
                      <a:pt x="139" y="77"/>
                    </a:cubicBezTo>
                    <a:cubicBezTo>
                      <a:pt x="138" y="74"/>
                      <a:pt x="134" y="77"/>
                      <a:pt x="134" y="77"/>
                    </a:cubicBezTo>
                    <a:cubicBezTo>
                      <a:pt x="132" y="69"/>
                      <a:pt x="132" y="69"/>
                      <a:pt x="132" y="69"/>
                    </a:cubicBezTo>
                    <a:cubicBezTo>
                      <a:pt x="134" y="69"/>
                      <a:pt x="134" y="69"/>
                      <a:pt x="134" y="69"/>
                    </a:cubicBezTo>
                    <a:cubicBezTo>
                      <a:pt x="135" y="65"/>
                      <a:pt x="135" y="65"/>
                      <a:pt x="135" y="65"/>
                    </a:cubicBezTo>
                    <a:cubicBezTo>
                      <a:pt x="138" y="66"/>
                      <a:pt x="138" y="66"/>
                      <a:pt x="138" y="66"/>
                    </a:cubicBezTo>
                    <a:cubicBezTo>
                      <a:pt x="139" y="63"/>
                      <a:pt x="139" y="63"/>
                      <a:pt x="139" y="63"/>
                    </a:cubicBezTo>
                    <a:cubicBezTo>
                      <a:pt x="139" y="63"/>
                      <a:pt x="135" y="60"/>
                      <a:pt x="128" y="58"/>
                    </a:cubicBezTo>
                    <a:cubicBezTo>
                      <a:pt x="123" y="58"/>
                      <a:pt x="122" y="71"/>
                      <a:pt x="119" y="71"/>
                    </a:cubicBezTo>
                    <a:cubicBezTo>
                      <a:pt x="116" y="72"/>
                      <a:pt x="116" y="65"/>
                      <a:pt x="113" y="64"/>
                    </a:cubicBezTo>
                    <a:cubicBezTo>
                      <a:pt x="111" y="62"/>
                      <a:pt x="108" y="67"/>
                      <a:pt x="105" y="65"/>
                    </a:cubicBezTo>
                    <a:cubicBezTo>
                      <a:pt x="102" y="65"/>
                      <a:pt x="100" y="61"/>
                      <a:pt x="99" y="60"/>
                    </a:cubicBezTo>
                    <a:cubicBezTo>
                      <a:pt x="97" y="60"/>
                      <a:pt x="90" y="58"/>
                      <a:pt x="90" y="58"/>
                    </a:cubicBezTo>
                    <a:cubicBezTo>
                      <a:pt x="96" y="56"/>
                      <a:pt x="96" y="56"/>
                      <a:pt x="96" y="56"/>
                    </a:cubicBezTo>
                    <a:cubicBezTo>
                      <a:pt x="97" y="53"/>
                      <a:pt x="97" y="53"/>
                      <a:pt x="97" y="53"/>
                    </a:cubicBezTo>
                    <a:cubicBezTo>
                      <a:pt x="90" y="52"/>
                      <a:pt x="90" y="52"/>
                      <a:pt x="90" y="52"/>
                    </a:cubicBezTo>
                    <a:cubicBezTo>
                      <a:pt x="90" y="52"/>
                      <a:pt x="94" y="46"/>
                      <a:pt x="94" y="41"/>
                    </a:cubicBezTo>
                    <a:cubicBezTo>
                      <a:pt x="93" y="35"/>
                      <a:pt x="84" y="39"/>
                      <a:pt x="84" y="39"/>
                    </a:cubicBezTo>
                    <a:cubicBezTo>
                      <a:pt x="81" y="36"/>
                      <a:pt x="81" y="36"/>
                      <a:pt x="81" y="36"/>
                    </a:cubicBezTo>
                    <a:cubicBezTo>
                      <a:pt x="77" y="38"/>
                      <a:pt x="77" y="38"/>
                      <a:pt x="77" y="38"/>
                    </a:cubicBezTo>
                    <a:cubicBezTo>
                      <a:pt x="66" y="30"/>
                      <a:pt x="66" y="30"/>
                      <a:pt x="66" y="30"/>
                    </a:cubicBezTo>
                    <a:cubicBezTo>
                      <a:pt x="69" y="27"/>
                      <a:pt x="69" y="27"/>
                      <a:pt x="69" y="27"/>
                    </a:cubicBezTo>
                    <a:cubicBezTo>
                      <a:pt x="65" y="24"/>
                      <a:pt x="65" y="24"/>
                      <a:pt x="65" y="24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7" y="16"/>
                      <a:pt x="63" y="19"/>
                      <a:pt x="61" y="19"/>
                    </a:cubicBezTo>
                    <a:cubicBezTo>
                      <a:pt x="58" y="19"/>
                      <a:pt x="57" y="11"/>
                      <a:pt x="57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2" y="0"/>
                      <a:pt x="31" y="5"/>
                      <a:pt x="31" y="5"/>
                    </a:cubicBezTo>
                    <a:cubicBezTo>
                      <a:pt x="31" y="5"/>
                      <a:pt x="28" y="3"/>
                      <a:pt x="26" y="3"/>
                    </a:cubicBezTo>
                    <a:cubicBezTo>
                      <a:pt x="24" y="3"/>
                      <a:pt x="21" y="6"/>
                      <a:pt x="19" y="8"/>
                    </a:cubicBezTo>
                    <a:cubicBezTo>
                      <a:pt x="17" y="11"/>
                      <a:pt x="11" y="14"/>
                      <a:pt x="11" y="14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21"/>
                      <a:pt x="4" y="24"/>
                      <a:pt x="4" y="24"/>
                    </a:cubicBezTo>
                    <a:cubicBezTo>
                      <a:pt x="4" y="28"/>
                      <a:pt x="0" y="32"/>
                      <a:pt x="2" y="33"/>
                    </a:cubicBezTo>
                    <a:cubicBezTo>
                      <a:pt x="5" y="37"/>
                      <a:pt x="5" y="33"/>
                      <a:pt x="8" y="33"/>
                    </a:cubicBezTo>
                    <a:cubicBezTo>
                      <a:pt x="12" y="33"/>
                      <a:pt x="11" y="37"/>
                      <a:pt x="6" y="39"/>
                    </a:cubicBezTo>
                    <a:cubicBezTo>
                      <a:pt x="2" y="40"/>
                      <a:pt x="6" y="43"/>
                      <a:pt x="6" y="43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13" y="62"/>
                      <a:pt x="13" y="62"/>
                      <a:pt x="13" y="62"/>
                    </a:cubicBezTo>
                    <a:cubicBezTo>
                      <a:pt x="24" y="64"/>
                      <a:pt x="24" y="64"/>
                      <a:pt x="24" y="64"/>
                    </a:cubicBezTo>
                    <a:cubicBezTo>
                      <a:pt x="21" y="66"/>
                      <a:pt x="21" y="66"/>
                      <a:pt x="21" y="66"/>
                    </a:cubicBezTo>
                    <a:cubicBezTo>
                      <a:pt x="21" y="66"/>
                      <a:pt x="21" y="73"/>
                      <a:pt x="19" y="75"/>
                    </a:cubicBezTo>
                    <a:cubicBezTo>
                      <a:pt x="18" y="78"/>
                      <a:pt x="15" y="82"/>
                      <a:pt x="15" y="82"/>
                    </a:cubicBezTo>
                    <a:cubicBezTo>
                      <a:pt x="16" y="85"/>
                      <a:pt x="16" y="85"/>
                      <a:pt x="16" y="85"/>
                    </a:cubicBezTo>
                    <a:cubicBezTo>
                      <a:pt x="16" y="85"/>
                      <a:pt x="13" y="90"/>
                      <a:pt x="15" y="91"/>
                    </a:cubicBezTo>
                    <a:cubicBezTo>
                      <a:pt x="18" y="92"/>
                      <a:pt x="24" y="92"/>
                      <a:pt x="24" y="92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6"/>
                      <a:pt x="31" y="106"/>
                    </a:cubicBezTo>
                    <a:cubicBezTo>
                      <a:pt x="27" y="106"/>
                      <a:pt x="21" y="106"/>
                      <a:pt x="21" y="106"/>
                    </a:cubicBezTo>
                    <a:cubicBezTo>
                      <a:pt x="27" y="114"/>
                      <a:pt x="27" y="114"/>
                      <a:pt x="27" y="114"/>
                    </a:cubicBezTo>
                    <a:cubicBezTo>
                      <a:pt x="27" y="114"/>
                      <a:pt x="37" y="122"/>
                      <a:pt x="32" y="124"/>
                    </a:cubicBezTo>
                    <a:cubicBezTo>
                      <a:pt x="28" y="128"/>
                      <a:pt x="24" y="124"/>
                      <a:pt x="24" y="124"/>
                    </a:cubicBezTo>
                    <a:cubicBezTo>
                      <a:pt x="24" y="125"/>
                      <a:pt x="24" y="125"/>
                      <a:pt x="24" y="125"/>
                    </a:cubicBezTo>
                    <a:cubicBezTo>
                      <a:pt x="26" y="129"/>
                      <a:pt x="26" y="129"/>
                      <a:pt x="26" y="129"/>
                    </a:cubicBezTo>
                    <a:cubicBezTo>
                      <a:pt x="31" y="132"/>
                      <a:pt x="31" y="132"/>
                      <a:pt x="31" y="132"/>
                    </a:cubicBezTo>
                    <a:cubicBezTo>
                      <a:pt x="37" y="136"/>
                      <a:pt x="37" y="136"/>
                      <a:pt x="37" y="136"/>
                    </a:cubicBezTo>
                    <a:cubicBezTo>
                      <a:pt x="43" y="141"/>
                      <a:pt x="43" y="141"/>
                      <a:pt x="43" y="141"/>
                    </a:cubicBezTo>
                    <a:cubicBezTo>
                      <a:pt x="47" y="143"/>
                      <a:pt x="47" y="143"/>
                      <a:pt x="47" y="143"/>
                    </a:cubicBezTo>
                    <a:cubicBezTo>
                      <a:pt x="60" y="149"/>
                      <a:pt x="60" y="149"/>
                      <a:pt x="60" y="149"/>
                    </a:cubicBezTo>
                    <a:cubicBezTo>
                      <a:pt x="64" y="150"/>
                      <a:pt x="64" y="150"/>
                      <a:pt x="64" y="150"/>
                    </a:cubicBezTo>
                    <a:cubicBezTo>
                      <a:pt x="64" y="155"/>
                      <a:pt x="64" y="155"/>
                      <a:pt x="64" y="155"/>
                    </a:cubicBezTo>
                    <a:cubicBezTo>
                      <a:pt x="61" y="156"/>
                      <a:pt x="61" y="156"/>
                      <a:pt x="61" y="156"/>
                    </a:cubicBezTo>
                    <a:cubicBezTo>
                      <a:pt x="61" y="157"/>
                      <a:pt x="61" y="157"/>
                      <a:pt x="61" y="158"/>
                    </a:cubicBezTo>
                    <a:cubicBezTo>
                      <a:pt x="65" y="158"/>
                      <a:pt x="65" y="158"/>
                      <a:pt x="65" y="158"/>
                    </a:cubicBezTo>
                    <a:cubicBezTo>
                      <a:pt x="69" y="158"/>
                      <a:pt x="69" y="158"/>
                      <a:pt x="69" y="158"/>
                    </a:cubicBezTo>
                    <a:cubicBezTo>
                      <a:pt x="69" y="158"/>
                      <a:pt x="71" y="157"/>
                      <a:pt x="71" y="157"/>
                    </a:cubicBezTo>
                    <a:cubicBezTo>
                      <a:pt x="72" y="156"/>
                      <a:pt x="72" y="155"/>
                      <a:pt x="73" y="154"/>
                    </a:cubicBezTo>
                    <a:cubicBezTo>
                      <a:pt x="73" y="154"/>
                      <a:pt x="72" y="153"/>
                      <a:pt x="73" y="152"/>
                    </a:cubicBezTo>
                    <a:cubicBezTo>
                      <a:pt x="74" y="151"/>
                      <a:pt x="76" y="149"/>
                      <a:pt x="76" y="149"/>
                    </a:cubicBezTo>
                    <a:cubicBezTo>
                      <a:pt x="76" y="149"/>
                      <a:pt x="77" y="145"/>
                      <a:pt x="77" y="145"/>
                    </a:cubicBezTo>
                    <a:cubicBezTo>
                      <a:pt x="76" y="144"/>
                      <a:pt x="76" y="143"/>
                      <a:pt x="75" y="143"/>
                    </a:cubicBezTo>
                    <a:cubicBezTo>
                      <a:pt x="75" y="142"/>
                      <a:pt x="76" y="139"/>
                      <a:pt x="76" y="139"/>
                    </a:cubicBezTo>
                    <a:cubicBezTo>
                      <a:pt x="76" y="139"/>
                      <a:pt x="77" y="138"/>
                      <a:pt x="78" y="138"/>
                    </a:cubicBezTo>
                    <a:cubicBezTo>
                      <a:pt x="79" y="137"/>
                      <a:pt x="80" y="138"/>
                      <a:pt x="81" y="138"/>
                    </a:cubicBezTo>
                    <a:cubicBezTo>
                      <a:pt x="81" y="138"/>
                      <a:pt x="82" y="135"/>
                      <a:pt x="82" y="135"/>
                    </a:cubicBezTo>
                    <a:cubicBezTo>
                      <a:pt x="82" y="136"/>
                      <a:pt x="82" y="134"/>
                      <a:pt x="83" y="134"/>
                    </a:cubicBezTo>
                    <a:cubicBezTo>
                      <a:pt x="84" y="134"/>
                      <a:pt x="84" y="136"/>
                      <a:pt x="84" y="136"/>
                    </a:cubicBezTo>
                    <a:cubicBezTo>
                      <a:pt x="84" y="136"/>
                      <a:pt x="85" y="137"/>
                      <a:pt x="85" y="138"/>
                    </a:cubicBezTo>
                    <a:cubicBezTo>
                      <a:pt x="84" y="139"/>
                      <a:pt x="83" y="140"/>
                      <a:pt x="83" y="140"/>
                    </a:cubicBezTo>
                    <a:cubicBezTo>
                      <a:pt x="83" y="140"/>
                      <a:pt x="84" y="141"/>
                      <a:pt x="84" y="141"/>
                    </a:cubicBezTo>
                    <a:cubicBezTo>
                      <a:pt x="85" y="141"/>
                      <a:pt x="85" y="141"/>
                      <a:pt x="85" y="141"/>
                    </a:cubicBezTo>
                    <a:cubicBezTo>
                      <a:pt x="88" y="141"/>
                      <a:pt x="88" y="141"/>
                      <a:pt x="88" y="141"/>
                    </a:cubicBezTo>
                    <a:cubicBezTo>
                      <a:pt x="88" y="141"/>
                      <a:pt x="88" y="142"/>
                      <a:pt x="88" y="142"/>
                    </a:cubicBezTo>
                    <a:cubicBezTo>
                      <a:pt x="89" y="142"/>
                      <a:pt x="89" y="142"/>
                      <a:pt x="90" y="143"/>
                    </a:cubicBezTo>
                    <a:cubicBezTo>
                      <a:pt x="90" y="143"/>
                      <a:pt x="90" y="143"/>
                      <a:pt x="90" y="143"/>
                    </a:cubicBezTo>
                    <a:cubicBezTo>
                      <a:pt x="91" y="144"/>
                      <a:pt x="93" y="143"/>
                      <a:pt x="94" y="143"/>
                    </a:cubicBezTo>
                    <a:cubicBezTo>
                      <a:pt x="95" y="143"/>
                      <a:pt x="95" y="145"/>
                      <a:pt x="95" y="145"/>
                    </a:cubicBezTo>
                    <a:cubicBezTo>
                      <a:pt x="95" y="145"/>
                      <a:pt x="97" y="145"/>
                      <a:pt x="98" y="146"/>
                    </a:cubicBezTo>
                    <a:cubicBezTo>
                      <a:pt x="98" y="146"/>
                      <a:pt x="98" y="149"/>
                      <a:pt x="98" y="149"/>
                    </a:cubicBezTo>
                    <a:cubicBezTo>
                      <a:pt x="98" y="149"/>
                      <a:pt x="99" y="150"/>
                      <a:pt x="100" y="150"/>
                    </a:cubicBezTo>
                    <a:cubicBezTo>
                      <a:pt x="101" y="150"/>
                      <a:pt x="102" y="150"/>
                      <a:pt x="102" y="150"/>
                    </a:cubicBezTo>
                    <a:cubicBezTo>
                      <a:pt x="102" y="150"/>
                      <a:pt x="103" y="152"/>
                      <a:pt x="103" y="152"/>
                    </a:cubicBezTo>
                    <a:cubicBezTo>
                      <a:pt x="105" y="153"/>
                      <a:pt x="105" y="153"/>
                      <a:pt x="105" y="153"/>
                    </a:cubicBezTo>
                    <a:cubicBezTo>
                      <a:pt x="107" y="154"/>
                      <a:pt x="107" y="154"/>
                      <a:pt x="107" y="154"/>
                    </a:cubicBezTo>
                    <a:cubicBezTo>
                      <a:pt x="110" y="155"/>
                      <a:pt x="110" y="155"/>
                      <a:pt x="110" y="155"/>
                    </a:cubicBezTo>
                    <a:cubicBezTo>
                      <a:pt x="111" y="155"/>
                      <a:pt x="111" y="155"/>
                      <a:pt x="111" y="155"/>
                    </a:cubicBezTo>
                    <a:cubicBezTo>
                      <a:pt x="112" y="156"/>
                      <a:pt x="112" y="156"/>
                      <a:pt x="112" y="156"/>
                    </a:cubicBezTo>
                    <a:cubicBezTo>
                      <a:pt x="114" y="157"/>
                      <a:pt x="114" y="157"/>
                      <a:pt x="114" y="157"/>
                    </a:cubicBezTo>
                    <a:cubicBezTo>
                      <a:pt x="114" y="157"/>
                      <a:pt x="116" y="157"/>
                      <a:pt x="117" y="158"/>
                    </a:cubicBezTo>
                    <a:cubicBezTo>
                      <a:pt x="117" y="158"/>
                      <a:pt x="118" y="161"/>
                      <a:pt x="118" y="161"/>
                    </a:cubicBezTo>
                    <a:cubicBezTo>
                      <a:pt x="118" y="161"/>
                      <a:pt x="119" y="163"/>
                      <a:pt x="119" y="163"/>
                    </a:cubicBezTo>
                    <a:cubicBezTo>
                      <a:pt x="119" y="164"/>
                      <a:pt x="118" y="166"/>
                      <a:pt x="118" y="166"/>
                    </a:cubicBezTo>
                    <a:cubicBezTo>
                      <a:pt x="116" y="170"/>
                      <a:pt x="116" y="170"/>
                      <a:pt x="116" y="170"/>
                    </a:cubicBezTo>
                    <a:cubicBezTo>
                      <a:pt x="116" y="170"/>
                      <a:pt x="115" y="172"/>
                      <a:pt x="115" y="172"/>
                    </a:cubicBezTo>
                    <a:cubicBezTo>
                      <a:pt x="115" y="173"/>
                      <a:pt x="114" y="174"/>
                      <a:pt x="114" y="174"/>
                    </a:cubicBezTo>
                    <a:cubicBezTo>
                      <a:pt x="114" y="174"/>
                      <a:pt x="114" y="175"/>
                      <a:pt x="114" y="176"/>
                    </a:cubicBezTo>
                    <a:cubicBezTo>
                      <a:pt x="114" y="176"/>
                      <a:pt x="113" y="176"/>
                      <a:pt x="112" y="177"/>
                    </a:cubicBezTo>
                    <a:cubicBezTo>
                      <a:pt x="114" y="177"/>
                      <a:pt x="115" y="177"/>
                      <a:pt x="116" y="177"/>
                    </a:cubicBezTo>
                    <a:cubicBezTo>
                      <a:pt x="120" y="177"/>
                      <a:pt x="125" y="172"/>
                      <a:pt x="125" y="172"/>
                    </a:cubicBezTo>
                    <a:cubicBezTo>
                      <a:pt x="132" y="173"/>
                      <a:pt x="132" y="173"/>
                      <a:pt x="132" y="173"/>
                    </a:cubicBezTo>
                    <a:cubicBezTo>
                      <a:pt x="137" y="168"/>
                      <a:pt x="137" y="168"/>
                      <a:pt x="137" y="168"/>
                    </a:cubicBezTo>
                    <a:cubicBezTo>
                      <a:pt x="140" y="170"/>
                      <a:pt x="140" y="170"/>
                      <a:pt x="140" y="170"/>
                    </a:cubicBezTo>
                    <a:cubicBezTo>
                      <a:pt x="146" y="162"/>
                      <a:pt x="146" y="162"/>
                      <a:pt x="146" y="162"/>
                    </a:cubicBezTo>
                    <a:cubicBezTo>
                      <a:pt x="140" y="156"/>
                      <a:pt x="140" y="156"/>
                      <a:pt x="140" y="156"/>
                    </a:cubicBezTo>
                    <a:cubicBezTo>
                      <a:pt x="143" y="150"/>
                      <a:pt x="143" y="150"/>
                      <a:pt x="143" y="150"/>
                    </a:cubicBezTo>
                    <a:cubicBezTo>
                      <a:pt x="139" y="148"/>
                      <a:pt x="139" y="148"/>
                      <a:pt x="139" y="148"/>
                    </a:cubicBezTo>
                    <a:cubicBezTo>
                      <a:pt x="139" y="148"/>
                      <a:pt x="139" y="146"/>
                      <a:pt x="142" y="144"/>
                    </a:cubicBezTo>
                    <a:cubicBezTo>
                      <a:pt x="145" y="141"/>
                      <a:pt x="148" y="143"/>
                      <a:pt x="150" y="142"/>
                    </a:cubicBezTo>
                    <a:cubicBezTo>
                      <a:pt x="151" y="141"/>
                      <a:pt x="152" y="139"/>
                      <a:pt x="152" y="139"/>
                    </a:cubicBezTo>
                    <a:cubicBezTo>
                      <a:pt x="158" y="128"/>
                      <a:pt x="158" y="128"/>
                      <a:pt x="158" y="128"/>
                    </a:cubicBezTo>
                    <a:cubicBezTo>
                      <a:pt x="158" y="128"/>
                      <a:pt x="155" y="121"/>
                      <a:pt x="150" y="119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236" name="Freeform 227"/>
              <p:cNvSpPr>
                <a:spLocks/>
              </p:cNvSpPr>
              <p:nvPr/>
            </p:nvSpPr>
            <p:spPr bwMode="auto">
              <a:xfrm>
                <a:off x="904" y="1417"/>
                <a:ext cx="160" cy="163"/>
              </a:xfrm>
              <a:custGeom>
                <a:avLst/>
                <a:gdLst>
                  <a:gd name="T0" fmla="*/ 2147483647 w 68"/>
                  <a:gd name="T1" fmla="*/ 2147483647 h 69"/>
                  <a:gd name="T2" fmla="*/ 2147483647 w 68"/>
                  <a:gd name="T3" fmla="*/ 2147483647 h 69"/>
                  <a:gd name="T4" fmla="*/ 2147483647 w 68"/>
                  <a:gd name="T5" fmla="*/ 2147483647 h 69"/>
                  <a:gd name="T6" fmla="*/ 2147483647 w 68"/>
                  <a:gd name="T7" fmla="*/ 2147483647 h 69"/>
                  <a:gd name="T8" fmla="*/ 2147483647 w 68"/>
                  <a:gd name="T9" fmla="*/ 2147483647 h 69"/>
                  <a:gd name="T10" fmla="*/ 2147483647 w 68"/>
                  <a:gd name="T11" fmla="*/ 2147483647 h 69"/>
                  <a:gd name="T12" fmla="*/ 2147483647 w 68"/>
                  <a:gd name="T13" fmla="*/ 2147483647 h 69"/>
                  <a:gd name="T14" fmla="*/ 2147483647 w 68"/>
                  <a:gd name="T15" fmla="*/ 2147483647 h 69"/>
                  <a:gd name="T16" fmla="*/ 2147483647 w 68"/>
                  <a:gd name="T17" fmla="*/ 2147483647 h 69"/>
                  <a:gd name="T18" fmla="*/ 2147483647 w 68"/>
                  <a:gd name="T19" fmla="*/ 2147483647 h 69"/>
                  <a:gd name="T20" fmla="*/ 2147483647 w 68"/>
                  <a:gd name="T21" fmla="*/ 2147483647 h 69"/>
                  <a:gd name="T22" fmla="*/ 2147483647 w 68"/>
                  <a:gd name="T23" fmla="*/ 2147483647 h 69"/>
                  <a:gd name="T24" fmla="*/ 2147483647 w 68"/>
                  <a:gd name="T25" fmla="*/ 2147483647 h 69"/>
                  <a:gd name="T26" fmla="*/ 2147483647 w 68"/>
                  <a:gd name="T27" fmla="*/ 2147483647 h 69"/>
                  <a:gd name="T28" fmla="*/ 2147483647 w 68"/>
                  <a:gd name="T29" fmla="*/ 2147483647 h 69"/>
                  <a:gd name="T30" fmla="*/ 2147483647 w 68"/>
                  <a:gd name="T31" fmla="*/ 2147483647 h 69"/>
                  <a:gd name="T32" fmla="*/ 2147483647 w 68"/>
                  <a:gd name="T33" fmla="*/ 2147483647 h 69"/>
                  <a:gd name="T34" fmla="*/ 2147483647 w 68"/>
                  <a:gd name="T35" fmla="*/ 2147483647 h 69"/>
                  <a:gd name="T36" fmla="*/ 2147483647 w 68"/>
                  <a:gd name="T37" fmla="*/ 2147483647 h 69"/>
                  <a:gd name="T38" fmla="*/ 2147483647 w 68"/>
                  <a:gd name="T39" fmla="*/ 2147483647 h 69"/>
                  <a:gd name="T40" fmla="*/ 2147483647 w 68"/>
                  <a:gd name="T41" fmla="*/ 2147483647 h 69"/>
                  <a:gd name="T42" fmla="*/ 2147483647 w 68"/>
                  <a:gd name="T43" fmla="*/ 2147483647 h 69"/>
                  <a:gd name="T44" fmla="*/ 2147483647 w 68"/>
                  <a:gd name="T45" fmla="*/ 2147483647 h 69"/>
                  <a:gd name="T46" fmla="*/ 0 w 68"/>
                  <a:gd name="T47" fmla="*/ 2147483647 h 69"/>
                  <a:gd name="T48" fmla="*/ 2147483647 w 68"/>
                  <a:gd name="T49" fmla="*/ 2147483647 h 69"/>
                  <a:gd name="T50" fmla="*/ 2147483647 w 68"/>
                  <a:gd name="T51" fmla="*/ 2147483647 h 69"/>
                  <a:gd name="T52" fmla="*/ 2147483647 w 68"/>
                  <a:gd name="T53" fmla="*/ 2147483647 h 69"/>
                  <a:gd name="T54" fmla="*/ 2147483647 w 68"/>
                  <a:gd name="T55" fmla="*/ 2147483647 h 69"/>
                  <a:gd name="T56" fmla="*/ 2147483647 w 68"/>
                  <a:gd name="T57" fmla="*/ 2147483647 h 69"/>
                  <a:gd name="T58" fmla="*/ 2147483647 w 68"/>
                  <a:gd name="T59" fmla="*/ 2147483647 h 69"/>
                  <a:gd name="T60" fmla="*/ 2147483647 w 68"/>
                  <a:gd name="T61" fmla="*/ 2147483647 h 69"/>
                  <a:gd name="T62" fmla="*/ 2147483647 w 68"/>
                  <a:gd name="T63" fmla="*/ 2147483647 h 6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8"/>
                  <a:gd name="T97" fmla="*/ 0 h 69"/>
                  <a:gd name="T98" fmla="*/ 68 w 68"/>
                  <a:gd name="T99" fmla="*/ 69 h 6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8" h="69">
                    <a:moveTo>
                      <a:pt x="63" y="42"/>
                    </a:moveTo>
                    <a:cubicBezTo>
                      <a:pt x="63" y="41"/>
                      <a:pt x="63" y="40"/>
                      <a:pt x="63" y="40"/>
                    </a:cubicBezTo>
                    <a:cubicBezTo>
                      <a:pt x="63" y="40"/>
                      <a:pt x="64" y="39"/>
                      <a:pt x="64" y="38"/>
                    </a:cubicBezTo>
                    <a:cubicBezTo>
                      <a:pt x="64" y="38"/>
                      <a:pt x="65" y="36"/>
                      <a:pt x="65" y="36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7" y="32"/>
                      <a:pt x="68" y="30"/>
                      <a:pt x="68" y="29"/>
                    </a:cubicBezTo>
                    <a:cubicBezTo>
                      <a:pt x="68" y="29"/>
                      <a:pt x="67" y="27"/>
                      <a:pt x="67" y="27"/>
                    </a:cubicBezTo>
                    <a:cubicBezTo>
                      <a:pt x="67" y="27"/>
                      <a:pt x="66" y="24"/>
                      <a:pt x="66" y="24"/>
                    </a:cubicBezTo>
                    <a:cubicBezTo>
                      <a:pt x="65" y="23"/>
                      <a:pt x="63" y="23"/>
                      <a:pt x="63" y="23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2" y="18"/>
                      <a:pt x="51" y="16"/>
                      <a:pt x="51" y="16"/>
                    </a:cubicBezTo>
                    <a:cubicBezTo>
                      <a:pt x="51" y="16"/>
                      <a:pt x="50" y="16"/>
                      <a:pt x="49" y="16"/>
                    </a:cubicBezTo>
                    <a:cubicBezTo>
                      <a:pt x="48" y="16"/>
                      <a:pt x="47" y="15"/>
                      <a:pt x="47" y="15"/>
                    </a:cubicBezTo>
                    <a:cubicBezTo>
                      <a:pt x="47" y="15"/>
                      <a:pt x="47" y="12"/>
                      <a:pt x="47" y="12"/>
                    </a:cubicBezTo>
                    <a:cubicBezTo>
                      <a:pt x="46" y="11"/>
                      <a:pt x="44" y="11"/>
                      <a:pt x="44" y="11"/>
                    </a:cubicBezTo>
                    <a:cubicBezTo>
                      <a:pt x="44" y="11"/>
                      <a:pt x="44" y="9"/>
                      <a:pt x="43" y="9"/>
                    </a:cubicBezTo>
                    <a:cubicBezTo>
                      <a:pt x="42" y="9"/>
                      <a:pt x="40" y="10"/>
                      <a:pt x="39" y="9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8" y="8"/>
                      <a:pt x="38" y="8"/>
                      <a:pt x="37" y="8"/>
                    </a:cubicBezTo>
                    <a:cubicBezTo>
                      <a:pt x="37" y="8"/>
                      <a:pt x="37" y="7"/>
                      <a:pt x="37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3" y="7"/>
                      <a:pt x="32" y="6"/>
                      <a:pt x="32" y="6"/>
                    </a:cubicBezTo>
                    <a:cubicBezTo>
                      <a:pt x="32" y="6"/>
                      <a:pt x="33" y="5"/>
                      <a:pt x="34" y="4"/>
                    </a:cubicBezTo>
                    <a:cubicBezTo>
                      <a:pt x="34" y="3"/>
                      <a:pt x="33" y="2"/>
                      <a:pt x="33" y="2"/>
                    </a:cubicBezTo>
                    <a:cubicBezTo>
                      <a:pt x="33" y="2"/>
                      <a:pt x="33" y="0"/>
                      <a:pt x="32" y="0"/>
                    </a:cubicBezTo>
                    <a:cubicBezTo>
                      <a:pt x="31" y="0"/>
                      <a:pt x="31" y="2"/>
                      <a:pt x="31" y="1"/>
                    </a:cubicBezTo>
                    <a:cubicBezTo>
                      <a:pt x="31" y="1"/>
                      <a:pt x="30" y="4"/>
                      <a:pt x="30" y="4"/>
                    </a:cubicBezTo>
                    <a:cubicBezTo>
                      <a:pt x="29" y="4"/>
                      <a:pt x="28" y="3"/>
                      <a:pt x="27" y="4"/>
                    </a:cubicBezTo>
                    <a:cubicBezTo>
                      <a:pt x="26" y="4"/>
                      <a:pt x="25" y="5"/>
                      <a:pt x="25" y="5"/>
                    </a:cubicBezTo>
                    <a:cubicBezTo>
                      <a:pt x="25" y="5"/>
                      <a:pt x="24" y="8"/>
                      <a:pt x="24" y="9"/>
                    </a:cubicBezTo>
                    <a:cubicBezTo>
                      <a:pt x="25" y="9"/>
                      <a:pt x="25" y="10"/>
                      <a:pt x="26" y="11"/>
                    </a:cubicBezTo>
                    <a:cubicBezTo>
                      <a:pt x="26" y="11"/>
                      <a:pt x="25" y="15"/>
                      <a:pt x="25" y="15"/>
                    </a:cubicBezTo>
                    <a:cubicBezTo>
                      <a:pt x="25" y="15"/>
                      <a:pt x="23" y="17"/>
                      <a:pt x="22" y="18"/>
                    </a:cubicBezTo>
                    <a:cubicBezTo>
                      <a:pt x="21" y="19"/>
                      <a:pt x="22" y="20"/>
                      <a:pt x="22" y="20"/>
                    </a:cubicBezTo>
                    <a:cubicBezTo>
                      <a:pt x="21" y="21"/>
                      <a:pt x="21" y="22"/>
                      <a:pt x="20" y="23"/>
                    </a:cubicBezTo>
                    <a:cubicBezTo>
                      <a:pt x="20" y="23"/>
                      <a:pt x="18" y="24"/>
                      <a:pt x="18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35"/>
                      <a:pt x="11" y="36"/>
                      <a:pt x="12" y="38"/>
                    </a:cubicBezTo>
                    <a:cubicBezTo>
                      <a:pt x="14" y="40"/>
                      <a:pt x="15" y="45"/>
                      <a:pt x="15" y="45"/>
                    </a:cubicBezTo>
                    <a:cubicBezTo>
                      <a:pt x="15" y="45"/>
                      <a:pt x="23" y="46"/>
                      <a:pt x="26" y="48"/>
                    </a:cubicBezTo>
                    <a:cubicBezTo>
                      <a:pt x="28" y="52"/>
                      <a:pt x="31" y="59"/>
                      <a:pt x="31" y="59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36" y="65"/>
                      <a:pt x="36" y="65"/>
                      <a:pt x="36" y="65"/>
                    </a:cubicBezTo>
                    <a:cubicBezTo>
                      <a:pt x="36" y="65"/>
                      <a:pt x="33" y="58"/>
                      <a:pt x="35" y="55"/>
                    </a:cubicBezTo>
                    <a:cubicBezTo>
                      <a:pt x="37" y="51"/>
                      <a:pt x="42" y="51"/>
                      <a:pt x="42" y="51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52" y="54"/>
                      <a:pt x="52" y="54"/>
                      <a:pt x="52" y="54"/>
                    </a:cubicBezTo>
                    <a:cubicBezTo>
                      <a:pt x="58" y="43"/>
                      <a:pt x="58" y="43"/>
                      <a:pt x="58" y="43"/>
                    </a:cubicBezTo>
                    <a:cubicBezTo>
                      <a:pt x="58" y="43"/>
                      <a:pt x="60" y="43"/>
                      <a:pt x="61" y="43"/>
                    </a:cubicBezTo>
                    <a:cubicBezTo>
                      <a:pt x="62" y="42"/>
                      <a:pt x="63" y="42"/>
                      <a:pt x="63" y="42"/>
                    </a:cubicBezTo>
                    <a:close/>
                  </a:path>
                </a:pathLst>
              </a:custGeom>
              <a:solidFill>
                <a:srgbClr val="FF0000"/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151" name="Puolivapaa piirto 86"/>
          <p:cNvSpPr>
            <a:spLocks/>
          </p:cNvSpPr>
          <p:nvPr/>
        </p:nvSpPr>
        <p:spPr bwMode="auto">
          <a:xfrm>
            <a:off x="3362325" y="3670300"/>
            <a:ext cx="207963" cy="171450"/>
          </a:xfrm>
          <a:custGeom>
            <a:avLst/>
            <a:gdLst>
              <a:gd name="T0" fmla="*/ 65205 w 208960"/>
              <a:gd name="T1" fmla="*/ 16957 h 171358"/>
              <a:gd name="T2" fmla="*/ 87683 w 208960"/>
              <a:gd name="T3" fmla="*/ 14544 h 171358"/>
              <a:gd name="T4" fmla="*/ 91770 w 208960"/>
              <a:gd name="T5" fmla="*/ 0 h 171358"/>
              <a:gd name="T6" fmla="*/ 106072 w 208960"/>
              <a:gd name="T7" fmla="*/ 2413 h 171358"/>
              <a:gd name="T8" fmla="*/ 112203 w 208960"/>
              <a:gd name="T9" fmla="*/ 4859 h 171358"/>
              <a:gd name="T10" fmla="*/ 128551 w 208960"/>
              <a:gd name="T11" fmla="*/ 7272 h 171358"/>
              <a:gd name="T12" fmla="*/ 140810 w 208960"/>
              <a:gd name="T13" fmla="*/ 9685 h 171358"/>
              <a:gd name="T14" fmla="*/ 146941 w 208960"/>
              <a:gd name="T15" fmla="*/ 12098 h 171358"/>
              <a:gd name="T16" fmla="*/ 148983 w 208960"/>
              <a:gd name="T17" fmla="*/ 19370 h 171358"/>
              <a:gd name="T18" fmla="*/ 153071 w 208960"/>
              <a:gd name="T19" fmla="*/ 26642 h 171358"/>
              <a:gd name="T20" fmla="*/ 159199 w 208960"/>
              <a:gd name="T21" fmla="*/ 75099 h 171358"/>
              <a:gd name="T22" fmla="*/ 157157 w 208960"/>
              <a:gd name="T23" fmla="*/ 87209 h 171358"/>
              <a:gd name="T24" fmla="*/ 151024 w 208960"/>
              <a:gd name="T25" fmla="*/ 92056 h 171358"/>
              <a:gd name="T26" fmla="*/ 146941 w 208960"/>
              <a:gd name="T27" fmla="*/ 99323 h 171358"/>
              <a:gd name="T28" fmla="*/ 153071 w 208960"/>
              <a:gd name="T29" fmla="*/ 104168 h 171358"/>
              <a:gd name="T30" fmla="*/ 175544 w 208960"/>
              <a:gd name="T31" fmla="*/ 106590 h 171358"/>
              <a:gd name="T32" fmla="*/ 173501 w 208960"/>
              <a:gd name="T33" fmla="*/ 123547 h 171358"/>
              <a:gd name="T34" fmla="*/ 171459 w 208960"/>
              <a:gd name="T35" fmla="*/ 130815 h 171358"/>
              <a:gd name="T36" fmla="*/ 157157 w 208960"/>
              <a:gd name="T37" fmla="*/ 118703 h 171358"/>
              <a:gd name="T38" fmla="*/ 153071 w 208960"/>
              <a:gd name="T39" fmla="*/ 125971 h 171358"/>
              <a:gd name="T40" fmla="*/ 159199 w 208960"/>
              <a:gd name="T41" fmla="*/ 140504 h 171358"/>
              <a:gd name="T42" fmla="*/ 157157 w 208960"/>
              <a:gd name="T43" fmla="*/ 147771 h 171358"/>
              <a:gd name="T44" fmla="*/ 136721 w 208960"/>
              <a:gd name="T45" fmla="*/ 155040 h 171358"/>
              <a:gd name="T46" fmla="*/ 114247 w 208960"/>
              <a:gd name="T47" fmla="*/ 167152 h 171358"/>
              <a:gd name="T48" fmla="*/ 99944 w 208960"/>
              <a:gd name="T49" fmla="*/ 162309 h 171358"/>
              <a:gd name="T50" fmla="*/ 85638 w 208960"/>
              <a:gd name="T51" fmla="*/ 159887 h 171358"/>
              <a:gd name="T52" fmla="*/ 77461 w 208960"/>
              <a:gd name="T53" fmla="*/ 138082 h 171358"/>
              <a:gd name="T54" fmla="*/ 75424 w 208960"/>
              <a:gd name="T55" fmla="*/ 113858 h 171358"/>
              <a:gd name="T56" fmla="*/ 71335 w 208960"/>
              <a:gd name="T57" fmla="*/ 106590 h 171358"/>
              <a:gd name="T58" fmla="*/ 50903 w 208960"/>
              <a:gd name="T59" fmla="*/ 109012 h 171358"/>
              <a:gd name="T60" fmla="*/ 48859 w 208960"/>
              <a:gd name="T61" fmla="*/ 116279 h 171358"/>
              <a:gd name="T62" fmla="*/ 46815 w 208960"/>
              <a:gd name="T63" fmla="*/ 130815 h 171358"/>
              <a:gd name="T64" fmla="*/ 40678 w 208960"/>
              <a:gd name="T65" fmla="*/ 135662 h 171358"/>
              <a:gd name="T66" fmla="*/ 26381 w 208960"/>
              <a:gd name="T67" fmla="*/ 128393 h 171358"/>
              <a:gd name="T68" fmla="*/ 22297 w 208960"/>
              <a:gd name="T69" fmla="*/ 121126 h 171358"/>
              <a:gd name="T70" fmla="*/ 5949 w 208960"/>
              <a:gd name="T71" fmla="*/ 118703 h 171358"/>
              <a:gd name="T72" fmla="*/ 5949 w 208960"/>
              <a:gd name="T73" fmla="*/ 82369 h 171358"/>
              <a:gd name="T74" fmla="*/ 1865 w 208960"/>
              <a:gd name="T75" fmla="*/ 75099 h 171358"/>
              <a:gd name="T76" fmla="*/ 7993 w 208960"/>
              <a:gd name="T77" fmla="*/ 70250 h 171358"/>
              <a:gd name="T78" fmla="*/ 26381 w 208960"/>
              <a:gd name="T79" fmla="*/ 67827 h 171358"/>
              <a:gd name="T80" fmla="*/ 28425 w 208960"/>
              <a:gd name="T81" fmla="*/ 60555 h 171358"/>
              <a:gd name="T82" fmla="*/ 30470 w 208960"/>
              <a:gd name="T83" fmla="*/ 50870 h 171358"/>
              <a:gd name="T84" fmla="*/ 48859 w 208960"/>
              <a:gd name="T85" fmla="*/ 53291 h 171358"/>
              <a:gd name="T86" fmla="*/ 57032 w 208960"/>
              <a:gd name="T87" fmla="*/ 31500 h 171358"/>
              <a:gd name="T88" fmla="*/ 65205 w 208960"/>
              <a:gd name="T89" fmla="*/ 16957 h 17135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08960"/>
              <a:gd name="T136" fmla="*/ 0 h 171358"/>
              <a:gd name="T137" fmla="*/ 208960 w 208960"/>
              <a:gd name="T138" fmla="*/ 171358 h 17135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08960" h="171358">
                <a:moveTo>
                  <a:pt x="75989" y="16669"/>
                </a:moveTo>
                <a:cubicBezTo>
                  <a:pt x="81942" y="13891"/>
                  <a:pt x="94464" y="18445"/>
                  <a:pt x="102183" y="14288"/>
                </a:cubicBezTo>
                <a:cubicBezTo>
                  <a:pt x="106603" y="11908"/>
                  <a:pt x="106946" y="0"/>
                  <a:pt x="106946" y="0"/>
                </a:cubicBezTo>
                <a:cubicBezTo>
                  <a:pt x="112502" y="794"/>
                  <a:pt x="118111" y="1280"/>
                  <a:pt x="123614" y="2381"/>
                </a:cubicBezTo>
                <a:cubicBezTo>
                  <a:pt x="126075" y="2873"/>
                  <a:pt x="128288" y="4314"/>
                  <a:pt x="130758" y="4763"/>
                </a:cubicBezTo>
                <a:cubicBezTo>
                  <a:pt x="137054" y="5908"/>
                  <a:pt x="143473" y="6239"/>
                  <a:pt x="149808" y="7144"/>
                </a:cubicBezTo>
                <a:cubicBezTo>
                  <a:pt x="154588" y="7827"/>
                  <a:pt x="159333" y="8731"/>
                  <a:pt x="164096" y="9525"/>
                </a:cubicBezTo>
                <a:cubicBezTo>
                  <a:pt x="166477" y="10319"/>
                  <a:pt x="169464" y="10131"/>
                  <a:pt x="171239" y="11906"/>
                </a:cubicBezTo>
                <a:cubicBezTo>
                  <a:pt x="173014" y="13681"/>
                  <a:pt x="172498" y="16805"/>
                  <a:pt x="173621" y="19050"/>
                </a:cubicBezTo>
                <a:cubicBezTo>
                  <a:pt x="174901" y="21610"/>
                  <a:pt x="176796" y="23813"/>
                  <a:pt x="178383" y="26194"/>
                </a:cubicBezTo>
                <a:cubicBezTo>
                  <a:pt x="185464" y="54517"/>
                  <a:pt x="182602" y="38721"/>
                  <a:pt x="185527" y="73819"/>
                </a:cubicBezTo>
                <a:cubicBezTo>
                  <a:pt x="184733" y="77788"/>
                  <a:pt x="185154" y="82211"/>
                  <a:pt x="183146" y="85725"/>
                </a:cubicBezTo>
                <a:cubicBezTo>
                  <a:pt x="181726" y="88210"/>
                  <a:pt x="178026" y="88464"/>
                  <a:pt x="176002" y="90488"/>
                </a:cubicBezTo>
                <a:cubicBezTo>
                  <a:pt x="173978" y="92512"/>
                  <a:pt x="172827" y="95250"/>
                  <a:pt x="171239" y="97631"/>
                </a:cubicBezTo>
                <a:cubicBezTo>
                  <a:pt x="173620" y="99219"/>
                  <a:pt x="175584" y="101794"/>
                  <a:pt x="178383" y="102394"/>
                </a:cubicBezTo>
                <a:cubicBezTo>
                  <a:pt x="186956" y="104231"/>
                  <a:pt x="197731" y="99298"/>
                  <a:pt x="204577" y="104775"/>
                </a:cubicBezTo>
                <a:cubicBezTo>
                  <a:pt x="208960" y="108281"/>
                  <a:pt x="203297" y="115940"/>
                  <a:pt x="202196" y="121444"/>
                </a:cubicBezTo>
                <a:cubicBezTo>
                  <a:pt x="201704" y="123905"/>
                  <a:pt x="200608" y="126207"/>
                  <a:pt x="199814" y="128588"/>
                </a:cubicBezTo>
                <a:cubicBezTo>
                  <a:pt x="193772" y="110460"/>
                  <a:pt x="199975" y="113316"/>
                  <a:pt x="183146" y="116681"/>
                </a:cubicBezTo>
                <a:cubicBezTo>
                  <a:pt x="181558" y="119062"/>
                  <a:pt x="178854" y="121002"/>
                  <a:pt x="178383" y="123825"/>
                </a:cubicBezTo>
                <a:cubicBezTo>
                  <a:pt x="177725" y="127769"/>
                  <a:pt x="183868" y="135625"/>
                  <a:pt x="185527" y="138113"/>
                </a:cubicBezTo>
                <a:cubicBezTo>
                  <a:pt x="184733" y="140494"/>
                  <a:pt x="185188" y="143797"/>
                  <a:pt x="183146" y="145256"/>
                </a:cubicBezTo>
                <a:cubicBezTo>
                  <a:pt x="180022" y="147487"/>
                  <a:pt x="164427" y="151127"/>
                  <a:pt x="159333" y="152400"/>
                </a:cubicBezTo>
                <a:cubicBezTo>
                  <a:pt x="146695" y="171358"/>
                  <a:pt x="155474" y="167498"/>
                  <a:pt x="133139" y="164306"/>
                </a:cubicBezTo>
                <a:cubicBezTo>
                  <a:pt x="127018" y="162266"/>
                  <a:pt x="123050" y="160740"/>
                  <a:pt x="116471" y="159544"/>
                </a:cubicBezTo>
                <a:cubicBezTo>
                  <a:pt x="110949" y="158540"/>
                  <a:pt x="105358" y="157957"/>
                  <a:pt x="99802" y="157163"/>
                </a:cubicBezTo>
                <a:cubicBezTo>
                  <a:pt x="94134" y="140160"/>
                  <a:pt x="97824" y="147052"/>
                  <a:pt x="90277" y="135731"/>
                </a:cubicBezTo>
                <a:cubicBezTo>
                  <a:pt x="89483" y="127794"/>
                  <a:pt x="89690" y="119692"/>
                  <a:pt x="87896" y="111919"/>
                </a:cubicBezTo>
                <a:cubicBezTo>
                  <a:pt x="87252" y="109130"/>
                  <a:pt x="85956" y="105246"/>
                  <a:pt x="83133" y="104775"/>
                </a:cubicBezTo>
                <a:cubicBezTo>
                  <a:pt x="75265" y="103463"/>
                  <a:pt x="67258" y="106362"/>
                  <a:pt x="59321" y="107156"/>
                </a:cubicBezTo>
                <a:cubicBezTo>
                  <a:pt x="58527" y="109537"/>
                  <a:pt x="57484" y="111850"/>
                  <a:pt x="56939" y="114300"/>
                </a:cubicBezTo>
                <a:cubicBezTo>
                  <a:pt x="55892" y="119013"/>
                  <a:pt x="56717" y="124269"/>
                  <a:pt x="54558" y="128588"/>
                </a:cubicBezTo>
                <a:cubicBezTo>
                  <a:pt x="53278" y="131148"/>
                  <a:pt x="49795" y="131763"/>
                  <a:pt x="47414" y="133350"/>
                </a:cubicBezTo>
                <a:cubicBezTo>
                  <a:pt x="40125" y="131528"/>
                  <a:pt x="36229" y="131689"/>
                  <a:pt x="30746" y="126206"/>
                </a:cubicBezTo>
                <a:cubicBezTo>
                  <a:pt x="28722" y="124182"/>
                  <a:pt x="28640" y="120126"/>
                  <a:pt x="25983" y="119063"/>
                </a:cubicBezTo>
                <a:cubicBezTo>
                  <a:pt x="20041" y="116686"/>
                  <a:pt x="13283" y="117475"/>
                  <a:pt x="6933" y="116681"/>
                </a:cubicBezTo>
                <a:cubicBezTo>
                  <a:pt x="0" y="95881"/>
                  <a:pt x="10170" y="129517"/>
                  <a:pt x="6933" y="80963"/>
                </a:cubicBezTo>
                <a:cubicBezTo>
                  <a:pt x="6743" y="78107"/>
                  <a:pt x="3758" y="76200"/>
                  <a:pt x="2171" y="73819"/>
                </a:cubicBezTo>
                <a:cubicBezTo>
                  <a:pt x="4552" y="72231"/>
                  <a:pt x="6538" y="69750"/>
                  <a:pt x="9314" y="69056"/>
                </a:cubicBezTo>
                <a:cubicBezTo>
                  <a:pt x="16287" y="67313"/>
                  <a:pt x="24072" y="69344"/>
                  <a:pt x="30746" y="66675"/>
                </a:cubicBezTo>
                <a:cubicBezTo>
                  <a:pt x="33077" y="65743"/>
                  <a:pt x="32437" y="61945"/>
                  <a:pt x="33127" y="59531"/>
                </a:cubicBezTo>
                <a:cubicBezTo>
                  <a:pt x="34026" y="56384"/>
                  <a:pt x="34714" y="53181"/>
                  <a:pt x="35508" y="50006"/>
                </a:cubicBezTo>
                <a:cubicBezTo>
                  <a:pt x="52177" y="55563"/>
                  <a:pt x="45033" y="56357"/>
                  <a:pt x="56939" y="52388"/>
                </a:cubicBezTo>
                <a:cubicBezTo>
                  <a:pt x="59296" y="45318"/>
                  <a:pt x="60805" y="36615"/>
                  <a:pt x="66464" y="30956"/>
                </a:cubicBezTo>
                <a:cubicBezTo>
                  <a:pt x="74929" y="22491"/>
                  <a:pt x="70036" y="19447"/>
                  <a:pt x="75989" y="1666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0000" rIns="72000" bIns="90000"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152" name="Tekstikehys 87"/>
          <p:cNvSpPr txBox="1">
            <a:spLocks noChangeArrowheads="1"/>
          </p:cNvSpPr>
          <p:nvPr/>
        </p:nvSpPr>
        <p:spPr bwMode="auto">
          <a:xfrm>
            <a:off x="4627221" y="6057312"/>
            <a:ext cx="360000" cy="180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fi-FI" sz="800" dirty="0">
                <a:solidFill>
                  <a:srgbClr val="000000"/>
                </a:solidFill>
              </a:rPr>
              <a:t>Malta</a:t>
            </a:r>
          </a:p>
        </p:txBody>
      </p:sp>
      <p:sp>
        <p:nvSpPr>
          <p:cNvPr id="79" name="Rectangle 122"/>
          <p:cNvSpPr>
            <a:spLocks noChangeArrowheads="1"/>
          </p:cNvSpPr>
          <p:nvPr/>
        </p:nvSpPr>
        <p:spPr bwMode="auto">
          <a:xfrm>
            <a:off x="776803" y="3169418"/>
            <a:ext cx="171450" cy="180975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i-FI">
              <a:solidFill>
                <a:srgbClr val="000000"/>
              </a:solidFill>
              <a:latin typeface="Arial"/>
              <a:ea typeface="ＭＳ Ｐゴシック"/>
              <a:cs typeface="Arial" pitchFamily="34" charset="0"/>
            </a:endParaRPr>
          </a:p>
        </p:txBody>
      </p:sp>
      <p:sp>
        <p:nvSpPr>
          <p:cNvPr id="6155" name="TextBox 1"/>
          <p:cNvSpPr txBox="1">
            <a:spLocks noChangeArrowheads="1"/>
          </p:cNvSpPr>
          <p:nvPr/>
        </p:nvSpPr>
        <p:spPr bwMode="auto">
          <a:xfrm>
            <a:off x="4126454" y="3933056"/>
            <a:ext cx="2905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fi-FI" sz="1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156" name="TextBox 79"/>
          <p:cNvSpPr txBox="1">
            <a:spLocks noChangeArrowheads="1"/>
          </p:cNvSpPr>
          <p:nvPr/>
        </p:nvSpPr>
        <p:spPr bwMode="auto">
          <a:xfrm>
            <a:off x="5721647" y="2174826"/>
            <a:ext cx="2905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fi-FI" sz="1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157" name="TextBox 80"/>
          <p:cNvSpPr txBox="1">
            <a:spLocks noChangeArrowheads="1"/>
          </p:cNvSpPr>
          <p:nvPr/>
        </p:nvSpPr>
        <p:spPr bwMode="auto">
          <a:xfrm>
            <a:off x="4572000" y="3831009"/>
            <a:ext cx="2905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fi-FI" sz="1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158" name="TextBox 82"/>
          <p:cNvSpPr txBox="1">
            <a:spLocks noChangeArrowheads="1"/>
          </p:cNvSpPr>
          <p:nvPr/>
        </p:nvSpPr>
        <p:spPr bwMode="auto">
          <a:xfrm>
            <a:off x="4644008" y="4725144"/>
            <a:ext cx="2905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fi-FI" sz="1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159" name="TextBox 83"/>
          <p:cNvSpPr txBox="1">
            <a:spLocks noChangeArrowheads="1"/>
          </p:cNvSpPr>
          <p:nvPr/>
        </p:nvSpPr>
        <p:spPr bwMode="auto">
          <a:xfrm>
            <a:off x="5724128" y="3238320"/>
            <a:ext cx="292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fi-FI" sz="1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160" name="TextBox 84"/>
          <p:cNvSpPr txBox="1">
            <a:spLocks noChangeArrowheads="1"/>
          </p:cNvSpPr>
          <p:nvPr/>
        </p:nvSpPr>
        <p:spPr bwMode="auto">
          <a:xfrm>
            <a:off x="5810280" y="2980327"/>
            <a:ext cx="29051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fi-FI" sz="1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161" name="TextBox 85"/>
          <p:cNvSpPr txBox="1">
            <a:spLocks noChangeArrowheads="1"/>
          </p:cNvSpPr>
          <p:nvPr/>
        </p:nvSpPr>
        <p:spPr bwMode="auto">
          <a:xfrm>
            <a:off x="3059832" y="5271170"/>
            <a:ext cx="2905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fi-FI" sz="1000" b="1" dirty="0" smtClean="0">
                <a:solidFill>
                  <a:srgbClr val="000000"/>
                </a:solidFill>
              </a:rPr>
              <a:t>3</a:t>
            </a:r>
            <a:endParaRPr lang="fi-FI" sz="1000" b="1" dirty="0">
              <a:solidFill>
                <a:srgbClr val="000000"/>
              </a:solidFill>
            </a:endParaRPr>
          </a:p>
        </p:txBody>
      </p:sp>
      <p:sp>
        <p:nvSpPr>
          <p:cNvPr id="6162" name="TextBox 86"/>
          <p:cNvSpPr txBox="1">
            <a:spLocks noChangeArrowheads="1"/>
          </p:cNvSpPr>
          <p:nvPr/>
        </p:nvSpPr>
        <p:spPr bwMode="auto">
          <a:xfrm>
            <a:off x="336975" y="1589891"/>
            <a:ext cx="32848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fi-FI" dirty="0" smtClean="0">
                <a:solidFill>
                  <a:srgbClr val="EEECE1">
                    <a:lumMod val="25000"/>
                  </a:srgbClr>
                </a:solidFill>
              </a:rPr>
              <a:t>61 members</a:t>
            </a:r>
          </a:p>
          <a:p>
            <a:r>
              <a:rPr lang="fi-FI" dirty="0" smtClean="0">
                <a:solidFill>
                  <a:srgbClr val="EEECE1">
                    <a:lumMod val="25000"/>
                  </a:srgbClr>
                </a:solidFill>
              </a:rPr>
              <a:t>46 </a:t>
            </a:r>
            <a:r>
              <a:rPr lang="fi-FI" dirty="0">
                <a:solidFill>
                  <a:srgbClr val="EEECE1">
                    <a:lumMod val="25000"/>
                  </a:srgbClr>
                </a:solidFill>
              </a:rPr>
              <a:t>European </a:t>
            </a:r>
            <a:r>
              <a:rPr lang="fi-FI" dirty="0" smtClean="0">
                <a:solidFill>
                  <a:srgbClr val="EEECE1">
                    <a:lumMod val="25000"/>
                  </a:srgbClr>
                </a:solidFill>
              </a:rPr>
              <a:t>countries</a:t>
            </a:r>
          </a:p>
        </p:txBody>
      </p:sp>
      <p:sp>
        <p:nvSpPr>
          <p:cNvPr id="6163" name="TextBox 87"/>
          <p:cNvSpPr txBox="1">
            <a:spLocks noChangeArrowheads="1"/>
          </p:cNvSpPr>
          <p:nvPr/>
        </p:nvSpPr>
        <p:spPr bwMode="auto">
          <a:xfrm>
            <a:off x="5364088" y="4817087"/>
            <a:ext cx="2905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fi-FI" sz="1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164" name="TextBox 88"/>
          <p:cNvSpPr txBox="1">
            <a:spLocks noChangeArrowheads="1"/>
          </p:cNvSpPr>
          <p:nvPr/>
        </p:nvSpPr>
        <p:spPr bwMode="auto">
          <a:xfrm>
            <a:off x="2987824" y="1670769"/>
            <a:ext cx="2905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fi-FI" sz="1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165" name="TextBox 89"/>
          <p:cNvSpPr txBox="1">
            <a:spLocks noChangeArrowheads="1"/>
          </p:cNvSpPr>
          <p:nvPr/>
        </p:nvSpPr>
        <p:spPr bwMode="auto">
          <a:xfrm>
            <a:off x="5505624" y="4405486"/>
            <a:ext cx="2905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fi-FI" sz="1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166" name="TextBox 91"/>
          <p:cNvSpPr txBox="1">
            <a:spLocks noChangeArrowheads="1"/>
          </p:cNvSpPr>
          <p:nvPr/>
        </p:nvSpPr>
        <p:spPr bwMode="auto">
          <a:xfrm>
            <a:off x="5868144" y="5415027"/>
            <a:ext cx="2905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fi-FI" sz="1000" b="1" dirty="0" smtClean="0">
                <a:solidFill>
                  <a:srgbClr val="000000"/>
                </a:solidFill>
              </a:rPr>
              <a:t>2</a:t>
            </a:r>
            <a:endParaRPr lang="fi-FI" sz="1000" b="1" dirty="0">
              <a:solidFill>
                <a:srgbClr val="000000"/>
              </a:solidFill>
            </a:endParaRPr>
          </a:p>
        </p:txBody>
      </p:sp>
      <p:sp>
        <p:nvSpPr>
          <p:cNvPr id="6167" name="Rectangle 1"/>
          <p:cNvSpPr>
            <a:spLocks noChangeArrowheads="1"/>
          </p:cNvSpPr>
          <p:nvPr/>
        </p:nvSpPr>
        <p:spPr bwMode="auto">
          <a:xfrm>
            <a:off x="367793" y="4841865"/>
            <a:ext cx="457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2000" dirty="0">
                <a:solidFill>
                  <a:srgbClr val="6B6B6B"/>
                </a:solidFill>
              </a:rPr>
              <a:t>Rue</a:t>
            </a:r>
            <a:r>
              <a:rPr lang="fr-FR" sz="2000" b="1" dirty="0">
                <a:solidFill>
                  <a:srgbClr val="000000"/>
                </a:solidFill>
              </a:rPr>
              <a:t> </a:t>
            </a:r>
            <a:r>
              <a:rPr lang="fr-FR" sz="2000" dirty="0">
                <a:solidFill>
                  <a:srgbClr val="6B6B6B"/>
                </a:solidFill>
              </a:rPr>
              <a:t>du Nord 76</a:t>
            </a:r>
            <a:endParaRPr lang="en-GB" sz="2000" dirty="0">
              <a:solidFill>
                <a:srgbClr val="6B6B6B"/>
              </a:solidFill>
            </a:endParaRPr>
          </a:p>
          <a:p>
            <a:r>
              <a:rPr lang="nl-NL" sz="2000" dirty="0">
                <a:solidFill>
                  <a:srgbClr val="6B6B6B"/>
                </a:solidFill>
              </a:rPr>
              <a:t>Noordstraat 76</a:t>
            </a:r>
            <a:endParaRPr lang="en-GB" sz="2000" dirty="0">
              <a:solidFill>
                <a:srgbClr val="6B6B6B"/>
              </a:solidFill>
            </a:endParaRPr>
          </a:p>
          <a:p>
            <a:r>
              <a:rPr lang="nl-NL" sz="2000" dirty="0">
                <a:solidFill>
                  <a:srgbClr val="6B6B6B"/>
                </a:solidFill>
              </a:rPr>
              <a:t>1000 Brussels</a:t>
            </a:r>
            <a:endParaRPr lang="en-GB" sz="2000" dirty="0">
              <a:solidFill>
                <a:srgbClr val="6B6B6B"/>
              </a:solidFill>
            </a:endParaRPr>
          </a:p>
          <a:p>
            <a:r>
              <a:rPr lang="nl-NL" sz="2000" dirty="0" smtClean="0">
                <a:solidFill>
                  <a:srgbClr val="6B6B6B"/>
                </a:solidFill>
              </a:rPr>
              <a:t>Belgium</a:t>
            </a:r>
            <a:endParaRPr lang="nl-NL" sz="2000" dirty="0">
              <a:solidFill>
                <a:srgbClr val="6B6B6B"/>
              </a:solidFill>
            </a:endParaRPr>
          </a:p>
        </p:txBody>
      </p:sp>
      <p:sp>
        <p:nvSpPr>
          <p:cNvPr id="6169" name="TextBox 82"/>
          <p:cNvSpPr txBox="1">
            <a:spLocks noChangeArrowheads="1"/>
          </p:cNvSpPr>
          <p:nvPr/>
        </p:nvSpPr>
        <p:spPr bwMode="auto">
          <a:xfrm>
            <a:off x="8460432" y="4437112"/>
            <a:ext cx="2905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fi-FI" sz="10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170" name="TextBox 82"/>
          <p:cNvSpPr txBox="1">
            <a:spLocks noChangeArrowheads="1"/>
          </p:cNvSpPr>
          <p:nvPr/>
        </p:nvSpPr>
        <p:spPr bwMode="auto">
          <a:xfrm>
            <a:off x="3633415" y="3614986"/>
            <a:ext cx="2905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fi-FI" sz="10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71221" y="6237312"/>
            <a:ext cx="2649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u="sng" dirty="0" smtClean="0">
                <a:solidFill>
                  <a:srgbClr val="0000FF"/>
                </a:solidFill>
              </a:rPr>
              <a:t>www.eurogeographics.org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91" name="TextBox 80"/>
          <p:cNvSpPr txBox="1">
            <a:spLocks noChangeArrowheads="1"/>
          </p:cNvSpPr>
          <p:nvPr/>
        </p:nvSpPr>
        <p:spPr bwMode="auto">
          <a:xfrm>
            <a:off x="5633015" y="5237919"/>
            <a:ext cx="2905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fi-FI" sz="1000" b="1" dirty="0" smtClean="0">
                <a:solidFill>
                  <a:srgbClr val="000000"/>
                </a:solidFill>
              </a:rPr>
              <a:t>2</a:t>
            </a:r>
            <a:endParaRPr lang="fi-FI" sz="1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43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95882" y="1772816"/>
            <a:ext cx="7308812" cy="1228998"/>
          </a:xfrm>
        </p:spPr>
        <p:txBody>
          <a:bodyPr/>
          <a:lstStyle/>
          <a:p>
            <a:r>
              <a:rPr lang="en-GB" dirty="0" smtClean="0"/>
              <a:t>Hand in Hand with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486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443970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806478"/>
            <a:ext cx="9144000" cy="566738"/>
          </a:xfrm>
        </p:spPr>
        <p:txBody>
          <a:bodyPr>
            <a:noAutofit/>
          </a:bodyPr>
          <a:lstStyle/>
          <a:p>
            <a:pPr algn="ctr"/>
            <a:r>
              <a:rPr lang="en-GB" sz="2800" dirty="0" smtClean="0">
                <a:solidFill>
                  <a:srgbClr val="3E79AB"/>
                </a:solidFill>
              </a:rPr>
              <a:t>UN-GGIM: Europe Executive Committee</a:t>
            </a:r>
            <a:endParaRPr lang="sk-SK" sz="2800" dirty="0">
              <a:solidFill>
                <a:srgbClr val="3E79A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301208"/>
            <a:ext cx="93156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Tomaz Petek,      Peter ter Haar,    Bengt Kjellson,  </a:t>
            </a:r>
            <a:r>
              <a:rPr lang="en-US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Jacek Jarząbek, Antonio Arozarena, Andrei </a:t>
            </a:r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Tarnopolskiy </a:t>
            </a:r>
            <a:r>
              <a:rPr lang="en-US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7110" y="5623359"/>
            <a:ext cx="879856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Dorine Burmanje,    </a:t>
            </a:r>
            <a:r>
              <a:rPr lang="en-US" sz="15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Hansjörg</a:t>
            </a:r>
            <a:r>
              <a:rPr lang="en-US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Kutterer</a:t>
            </a:r>
            <a:r>
              <a:rPr lang="en-US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    Kristian </a:t>
            </a:r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a-DK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øller,   </a:t>
            </a:r>
            <a:r>
              <a:rPr lang="it-IT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Ezio Bussoletti,  Ass’t to Mr </a:t>
            </a:r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Tarnopolskiy</a:t>
            </a:r>
            <a:r>
              <a:rPr lang="da-DK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17110" y="4509120"/>
            <a:ext cx="0" cy="8640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490170" y="3681898"/>
            <a:ext cx="0" cy="20513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138242" y="3986936"/>
            <a:ext cx="36004" cy="13857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987824" y="3986936"/>
            <a:ext cx="0" cy="17463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995936" y="3501008"/>
            <a:ext cx="0" cy="18722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889060" y="3212976"/>
            <a:ext cx="0" cy="24999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508104" y="3501008"/>
            <a:ext cx="0" cy="18897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458722" y="3543988"/>
            <a:ext cx="0" cy="21953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7193316" y="3789040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7797846" y="3465874"/>
            <a:ext cx="0" cy="21953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8676456" y="4005064"/>
            <a:ext cx="0" cy="13857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10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796925"/>
          </a:xfrm>
        </p:spPr>
        <p:txBody>
          <a:bodyPr/>
          <a:lstStyle/>
          <a:p>
            <a:pPr eaLnBrk="1" hangingPunct="1"/>
            <a:r>
              <a:rPr lang="en-GB" altLang="sv-SE" smtClean="0"/>
              <a:t>Baseline for a Work Plan, content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824412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GB" altLang="sv-SE" sz="2200" b="1" dirty="0" smtClean="0"/>
              <a:t>Work Group A, Core Data: </a:t>
            </a:r>
            <a:r>
              <a:rPr lang="en-GB" altLang="sv-SE" sz="2200" dirty="0" smtClean="0"/>
              <a:t>Increasing data interoperability and harmonisation by proposing core geospatial data which meets essential user needs</a:t>
            </a:r>
          </a:p>
          <a:p>
            <a:pPr eaLnBrk="1" hangingPunct="1">
              <a:spcBef>
                <a:spcPts val="1200"/>
              </a:spcBef>
            </a:pPr>
            <a:r>
              <a:rPr lang="en-GB" altLang="sv-SE" sz="2200" b="1" dirty="0" smtClean="0"/>
              <a:t>Work Group B, Data Integration: </a:t>
            </a:r>
            <a:r>
              <a:rPr lang="en-GB" altLang="sv-SE" sz="2200" dirty="0" smtClean="0"/>
              <a:t>Enabling integration of core geospatial data with statistical </a:t>
            </a:r>
            <a:r>
              <a:rPr lang="en-GB" altLang="sv-SE" sz="2200" u="sng" dirty="0" smtClean="0"/>
              <a:t>and other data</a:t>
            </a:r>
            <a:r>
              <a:rPr lang="en-GB" altLang="sv-SE" sz="2200" dirty="0" smtClean="0"/>
              <a:t> in order to foster further usage</a:t>
            </a:r>
          </a:p>
          <a:p>
            <a:pPr eaLnBrk="1" hangingPunct="1">
              <a:spcBef>
                <a:spcPts val="1200"/>
              </a:spcBef>
            </a:pPr>
            <a:endParaRPr lang="en-GB" altLang="sv-SE" sz="2200" dirty="0"/>
          </a:p>
        </p:txBody>
      </p:sp>
    </p:spTree>
    <p:extLst>
      <p:ext uri="{BB962C8B-B14F-4D97-AF65-F5344CB8AC3E}">
        <p14:creationId xmlns:p14="http://schemas.microsoft.com/office/powerpoint/2010/main" val="72783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More information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157425" y="5795972"/>
            <a:ext cx="2797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>
                <a:solidFill>
                  <a:srgbClr val="0000FF"/>
                </a:solidFill>
                <a:hlinkClick r:id="rId2"/>
              </a:rPr>
              <a:t>http://un-ggim-europe.org/</a:t>
            </a:r>
            <a:endParaRPr lang="en-GB" u="sng" dirty="0">
              <a:solidFill>
                <a:srgbClr val="0000FF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453462" cy="475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30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96950"/>
          </a:xfrm>
        </p:spPr>
        <p:txBody>
          <a:bodyPr/>
          <a:lstStyle/>
          <a:p>
            <a:r>
              <a:rPr lang="en-GB" sz="2300" dirty="0" smtClean="0"/>
              <a:t>Hand in Hand with many …..</a:t>
            </a:r>
            <a:endParaRPr lang="en-GB" sz="2300" dirty="0" smtClean="0"/>
          </a:p>
        </p:txBody>
      </p:sp>
      <p:pic>
        <p:nvPicPr>
          <p:cNvPr id="34818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545" y="2862832"/>
            <a:ext cx="2231136" cy="710184"/>
          </a:xfrm>
        </p:spPr>
      </p:pic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249" y="3285136"/>
            <a:ext cx="1030941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11" y="3429112"/>
            <a:ext cx="1008001" cy="10080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34821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59" y="4761208"/>
            <a:ext cx="1789157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29008"/>
            <a:ext cx="970684" cy="9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81096"/>
            <a:ext cx="19125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25224"/>
            <a:ext cx="1334605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246" y="4761208"/>
            <a:ext cx="1673241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89" y="4509200"/>
            <a:ext cx="1670943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103" y="2636968"/>
            <a:ext cx="1530753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190" y="3641778"/>
            <a:ext cx="2982834" cy="72332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8" y="2132928"/>
            <a:ext cx="1135856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80936"/>
            <a:ext cx="1007847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63" y="907629"/>
            <a:ext cx="10302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483" y="5503672"/>
            <a:ext cx="1563081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039" y="5445224"/>
            <a:ext cx="1320146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088" y="5445296"/>
            <a:ext cx="660616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323" y="3033016"/>
            <a:ext cx="1533758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2102376"/>
            <a:ext cx="8413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86075"/>
            <a:ext cx="1506105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7256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3320" y="332655"/>
            <a:ext cx="4197152" cy="4680521"/>
          </a:xfrm>
        </p:spPr>
        <p:txBody>
          <a:bodyPr/>
          <a:lstStyle/>
          <a:p>
            <a:pPr marL="0" indent="0">
              <a:buNone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One of the main lessons I have learned during my five years as Secretary-General is that broad partnerships are the key to solving broad challenges. </a:t>
            </a:r>
            <a:endParaRPr lang="en-GB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governments, the United Nations, businesses, philanthropies and civil society work </a:t>
            </a:r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hand-in-hand, we </a:t>
            </a: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achieve great things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Ban Ki-moon </a:t>
            </a:r>
            <a:endParaRPr lang="en-GB" sz="2000" dirty="0"/>
          </a:p>
        </p:txBody>
      </p:sp>
      <p:pic>
        <p:nvPicPr>
          <p:cNvPr id="4" name="Picture 11" descr="share_job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66" y="374029"/>
            <a:ext cx="4246187" cy="571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45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84984" y="188640"/>
            <a:ext cx="3179504" cy="2376264"/>
          </a:xfrm>
        </p:spPr>
        <p:txBody>
          <a:bodyPr anchor="t">
            <a:noAutofit/>
          </a:bodyPr>
          <a:lstStyle/>
          <a:p>
            <a:r>
              <a:rPr lang="en-GB" sz="2400" dirty="0" smtClean="0">
                <a:solidFill>
                  <a:srgbClr val="2C3870"/>
                </a:solidFill>
              </a:rPr>
              <a:t>EuroGeographics working with members and working ‘</a:t>
            </a:r>
            <a:r>
              <a:rPr lang="en-GB" sz="2400" u="sng" dirty="0" smtClean="0">
                <a:solidFill>
                  <a:srgbClr val="000099"/>
                </a:solidFill>
              </a:rPr>
              <a:t>hand in hand</a:t>
            </a:r>
            <a:r>
              <a:rPr lang="en-GB" sz="2400" dirty="0" smtClean="0">
                <a:solidFill>
                  <a:srgbClr val="2C3870"/>
                </a:solidFill>
              </a:rPr>
              <a:t>’ with others 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6073" y="2636912"/>
            <a:ext cx="2912159" cy="1656183"/>
          </a:xfrm>
          <a:solidFill>
            <a:srgbClr val="2C387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FF00"/>
                </a:solidFill>
              </a:rPr>
              <a:t>Because together </a:t>
            </a:r>
            <a:r>
              <a:rPr lang="en-GB" dirty="0" smtClean="0">
                <a:solidFill>
                  <a:schemeClr val="bg1"/>
                </a:solidFill>
              </a:rPr>
              <a:t>we are stronger.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22" y="211422"/>
            <a:ext cx="5511163" cy="6025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5589240"/>
            <a:ext cx="2106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Thank you!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079" y="4581128"/>
            <a:ext cx="25844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63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Up-Down Arrow 13"/>
          <p:cNvSpPr/>
          <p:nvPr/>
        </p:nvSpPr>
        <p:spPr>
          <a:xfrm>
            <a:off x="683568" y="2852936"/>
            <a:ext cx="180000" cy="1211942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6950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EuroGeographics – Activities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08720"/>
            <a:ext cx="360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4128" y="980728"/>
            <a:ext cx="2653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Representation &amp; Strategic Communications</a:t>
            </a:r>
            <a:endParaRPr lang="en-GB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2160" y="3356992"/>
            <a:ext cx="30002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Knowledge </a:t>
            </a:r>
            <a:r>
              <a:rPr lang="en-GB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Exchange </a:t>
            </a:r>
            <a:endParaRPr lang="en-GB" sz="20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1"/>
            <a:r>
              <a:rPr lang="en-GB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Networks</a:t>
            </a:r>
            <a:endParaRPr lang="en-GB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3429000"/>
            <a:ext cx="2256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r"/>
            <a:r>
              <a:rPr lang="en-GB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Interoperability </a:t>
            </a:r>
            <a:endParaRPr lang="en-GB" sz="20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1" algn="r"/>
            <a:r>
              <a:rPr lang="en-GB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Projects</a:t>
            </a:r>
            <a:endParaRPr lang="en-GB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980728"/>
            <a:ext cx="20715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r"/>
            <a:r>
              <a:rPr lang="en-GB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Pan-European </a:t>
            </a:r>
            <a:endParaRPr lang="en-GB" sz="20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1" algn="r"/>
            <a:r>
              <a:rPr lang="en-GB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Products</a:t>
            </a:r>
            <a:endParaRPr lang="en-GB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6742636" y="2072723"/>
            <a:ext cx="2077836" cy="1000561"/>
          </a:xfrm>
          <a:prstGeom prst="wedgeRoundRectCallout">
            <a:avLst>
              <a:gd name="adj1" fmla="val 5457"/>
              <a:gd name="adj2" fmla="val -69243"/>
              <a:gd name="adj3" fmla="val 16667"/>
            </a:avLst>
          </a:prstGeom>
          <a:solidFill>
            <a:srgbClr val="FDD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rgbClr val="2C387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Political ownership of </a:t>
            </a:r>
            <a:r>
              <a:rPr lang="en-GB" sz="1200" b="1" dirty="0" smtClean="0">
                <a:solidFill>
                  <a:srgbClr val="2C387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geo-information +</a:t>
            </a:r>
            <a:endParaRPr lang="en-GB" sz="1200" b="1" dirty="0">
              <a:solidFill>
                <a:srgbClr val="2C387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GB" sz="1200" b="1" dirty="0">
                <a:solidFill>
                  <a:srgbClr val="2C387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European Location Strategy 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621956" y="4221088"/>
            <a:ext cx="2077836" cy="1000561"/>
          </a:xfrm>
          <a:prstGeom prst="wedgeRoundRectCallout">
            <a:avLst>
              <a:gd name="adj1" fmla="val 36319"/>
              <a:gd name="adj2" fmla="val -63309"/>
              <a:gd name="adj3" fmla="val 16667"/>
            </a:avLst>
          </a:prstGeom>
          <a:solidFill>
            <a:srgbClr val="FDD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rgbClr val="2C387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European Location Framework </a:t>
            </a:r>
            <a:r>
              <a:rPr lang="en-GB" sz="1200" b="1" dirty="0" smtClean="0">
                <a:solidFill>
                  <a:srgbClr val="2C387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 EuroGeoNames +</a:t>
            </a:r>
            <a:endParaRPr lang="en-GB" sz="1200" b="1" dirty="0">
              <a:solidFill>
                <a:srgbClr val="2C387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5868144" y="4077072"/>
            <a:ext cx="2952328" cy="1504617"/>
          </a:xfrm>
          <a:prstGeom prst="wedgeRoundRectCallout">
            <a:avLst>
              <a:gd name="adj1" fmla="val 1074"/>
              <a:gd name="adj2" fmla="val -66213"/>
              <a:gd name="adj3" fmla="val 16667"/>
            </a:avLst>
          </a:prstGeom>
          <a:solidFill>
            <a:srgbClr val="FDD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ctr">
              <a:lnSpc>
                <a:spcPts val="1200"/>
              </a:lnSpc>
              <a:buFont typeface="+mj-lt"/>
              <a:buAutoNum type="arabicPeriod"/>
            </a:pPr>
            <a:r>
              <a:rPr lang="en-GB" sz="1200" b="1" dirty="0">
                <a:solidFill>
                  <a:srgbClr val="2C387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Business Interoperability,</a:t>
            </a:r>
          </a:p>
          <a:p>
            <a:pPr marL="228600" indent="-228600" algn="ctr">
              <a:lnSpc>
                <a:spcPts val="1200"/>
              </a:lnSpc>
              <a:buFont typeface="+mj-lt"/>
              <a:buAutoNum type="arabicPeriod"/>
            </a:pPr>
            <a:r>
              <a:rPr lang="en-GB" sz="1200" b="1" dirty="0">
                <a:solidFill>
                  <a:srgbClr val="2C387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Cadastre and Land Registry,</a:t>
            </a:r>
          </a:p>
          <a:p>
            <a:pPr marL="228600" indent="-228600" algn="ctr">
              <a:lnSpc>
                <a:spcPts val="1200"/>
              </a:lnSpc>
              <a:buFont typeface="+mj-lt"/>
              <a:buAutoNum type="arabicPeriod"/>
            </a:pPr>
            <a:r>
              <a:rPr lang="en-GB" sz="1200" b="1" dirty="0">
                <a:solidFill>
                  <a:srgbClr val="2C387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Emergency Mapping,</a:t>
            </a:r>
          </a:p>
          <a:p>
            <a:pPr marL="228600" indent="-228600" algn="ctr">
              <a:lnSpc>
                <a:spcPts val="1200"/>
              </a:lnSpc>
              <a:buFont typeface="+mj-lt"/>
              <a:buAutoNum type="arabicPeriod"/>
            </a:pPr>
            <a:r>
              <a:rPr lang="en-GB" sz="1200" b="1" dirty="0">
                <a:solidFill>
                  <a:srgbClr val="2C387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INSPIRE,</a:t>
            </a:r>
          </a:p>
          <a:p>
            <a:pPr marL="228600" indent="-228600" algn="ctr">
              <a:lnSpc>
                <a:spcPts val="1200"/>
              </a:lnSpc>
              <a:buFont typeface="+mj-lt"/>
              <a:buAutoNum type="arabicPeriod"/>
            </a:pPr>
            <a:r>
              <a:rPr lang="en-GB" sz="1200" b="1" dirty="0">
                <a:solidFill>
                  <a:srgbClr val="2C387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Policy</a:t>
            </a:r>
            <a:r>
              <a:rPr lang="en-GB" sz="1200" b="1" dirty="0" smtClean="0">
                <a:solidFill>
                  <a:srgbClr val="2C387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marL="228600" indent="-228600" algn="ctr">
              <a:lnSpc>
                <a:spcPts val="1200"/>
              </a:lnSpc>
              <a:buFont typeface="+mj-lt"/>
              <a:buAutoNum type="arabicPeriod"/>
            </a:pPr>
            <a:r>
              <a:rPr lang="en-GB" sz="1200" b="1" dirty="0" smtClean="0">
                <a:solidFill>
                  <a:srgbClr val="2C387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Positioning</a:t>
            </a:r>
          </a:p>
          <a:p>
            <a:pPr marL="228600" indent="-228600" algn="ctr">
              <a:lnSpc>
                <a:spcPts val="1200"/>
              </a:lnSpc>
              <a:buFont typeface="+mj-lt"/>
              <a:buAutoNum type="arabicPeriod"/>
            </a:pPr>
            <a:r>
              <a:rPr lang="en-GB" sz="1200" b="1" dirty="0">
                <a:solidFill>
                  <a:srgbClr val="2C387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State Boundaries of Europe</a:t>
            </a:r>
          </a:p>
          <a:p>
            <a:pPr marL="228600" indent="-228600" algn="ctr">
              <a:lnSpc>
                <a:spcPts val="1200"/>
              </a:lnSpc>
              <a:buFont typeface="+mj-lt"/>
              <a:buAutoNum type="arabicPeriod"/>
            </a:pPr>
            <a:r>
              <a:rPr lang="en-GB" sz="1200" b="1" dirty="0" smtClean="0">
                <a:solidFill>
                  <a:srgbClr val="2C387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Quality</a:t>
            </a:r>
            <a:r>
              <a:rPr lang="en-GB" sz="1200" b="1" dirty="0">
                <a:solidFill>
                  <a:srgbClr val="2C387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323528" y="1700808"/>
            <a:ext cx="2077836" cy="1000561"/>
          </a:xfrm>
          <a:prstGeom prst="wedgeRoundRectCallout">
            <a:avLst>
              <a:gd name="adj1" fmla="val 32318"/>
              <a:gd name="adj2" fmla="val -63309"/>
              <a:gd name="adj3" fmla="val 16667"/>
            </a:avLst>
          </a:prstGeom>
          <a:solidFill>
            <a:srgbClr val="FDD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rgbClr val="2C387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EuroGlobalMap (Open Data)</a:t>
            </a:r>
          </a:p>
          <a:p>
            <a:pPr algn="ctr"/>
            <a:r>
              <a:rPr lang="en-GB" sz="1200" b="1" dirty="0" smtClean="0">
                <a:solidFill>
                  <a:srgbClr val="2C387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EuroBoundaryMap</a:t>
            </a:r>
          </a:p>
          <a:p>
            <a:pPr algn="ctr"/>
            <a:r>
              <a:rPr lang="en-GB" sz="1200" b="1" dirty="0" smtClean="0">
                <a:solidFill>
                  <a:srgbClr val="2C387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EuroRegionalMap</a:t>
            </a:r>
          </a:p>
          <a:p>
            <a:pPr algn="ctr"/>
            <a:r>
              <a:rPr lang="en-GB" sz="1200" b="1" dirty="0" smtClean="0">
                <a:solidFill>
                  <a:srgbClr val="2C387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EuroDEM</a:t>
            </a:r>
            <a:endParaRPr lang="en-GB" sz="1200" b="1" dirty="0">
              <a:solidFill>
                <a:srgbClr val="2C387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3707904" y="980728"/>
            <a:ext cx="1512000" cy="18000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Left-Right Arrow 12"/>
          <p:cNvSpPr/>
          <p:nvPr/>
        </p:nvSpPr>
        <p:spPr>
          <a:xfrm>
            <a:off x="2915816" y="4721368"/>
            <a:ext cx="2736304" cy="21600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6" name="Up-Down Arrow 15"/>
          <p:cNvSpPr/>
          <p:nvPr/>
        </p:nvSpPr>
        <p:spPr>
          <a:xfrm>
            <a:off x="6526612" y="1967032"/>
            <a:ext cx="180000" cy="1461968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84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  <p:bldP spid="9" grpId="0" animBg="1"/>
      <p:bldP spid="11" grpId="0" animBg="1"/>
      <p:bldP spid="12" grpId="0" animBg="1"/>
      <p:bldP spid="8" grpId="0" animBg="1"/>
      <p:bldP spid="13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695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EuroGeographics General Assembly 2014</a:t>
            </a:r>
            <a:endParaRPr lang="en-US" sz="2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209" y="4347281"/>
            <a:ext cx="7198721" cy="226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099" y="908720"/>
            <a:ext cx="8492389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150 delegates from 46 countries </a:t>
            </a:r>
            <a:endParaRPr lang="en-US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Societies impact on the future of Cadastre</a:t>
            </a:r>
          </a:p>
          <a:p>
            <a:pPr>
              <a:spcBef>
                <a:spcPts val="600"/>
              </a:spcBef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importance of cadastre to economic and social development</a:t>
            </a:r>
          </a:p>
          <a:p>
            <a:pPr>
              <a:spcBef>
                <a:spcPts val="600"/>
              </a:spcBef>
            </a:pP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 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 based cadastre supporting eGovernment 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ambitions</a:t>
            </a:r>
          </a:p>
          <a:p>
            <a:pPr>
              <a:spcBef>
                <a:spcPts val="600"/>
              </a:spcBef>
            </a:pPr>
            <a:r>
              <a:rPr lang="en-GB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Roundtable </a:t>
            </a:r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discussion topics</a:t>
            </a:r>
          </a:p>
          <a:p>
            <a:pPr lvl="0">
              <a:spcBef>
                <a:spcPts val="600"/>
              </a:spcBef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cadastre of the future</a:t>
            </a:r>
          </a:p>
          <a:p>
            <a:pPr lvl="0">
              <a:spcBef>
                <a:spcPts val="600"/>
              </a:spcBef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changing role of national mapping authorities </a:t>
            </a:r>
          </a:p>
          <a:p>
            <a:pPr lvl="0">
              <a:spcBef>
                <a:spcPts val="600"/>
              </a:spcBef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Big data, linked data and data mining </a:t>
            </a:r>
          </a:p>
          <a:p>
            <a:pPr>
              <a:spcBef>
                <a:spcPts val="600"/>
              </a:spcBef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impact of new technologies on NMCAs</a:t>
            </a:r>
          </a:p>
        </p:txBody>
      </p:sp>
    </p:spTree>
    <p:extLst>
      <p:ext uri="{BB962C8B-B14F-4D97-AF65-F5344CB8AC3E}">
        <p14:creationId xmlns:p14="http://schemas.microsoft.com/office/powerpoint/2010/main" val="140502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6950"/>
          </a:xfrm>
        </p:spPr>
        <p:txBody>
          <a:bodyPr/>
          <a:lstStyle/>
          <a:p>
            <a:r>
              <a:rPr lang="en-US" dirty="0" smtClean="0"/>
              <a:t>News from EuroGeographics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6805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2 very successful </a:t>
            </a:r>
            <a:r>
              <a:rPr lang="en-US" sz="2200" dirty="0" err="1" smtClean="0"/>
              <a:t>Cadastre</a:t>
            </a:r>
            <a:r>
              <a:rPr lang="en-US" sz="2200" dirty="0" smtClean="0"/>
              <a:t> &amp; Land Registry KEN workshops in 2014: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200" dirty="0" smtClean="0"/>
              <a:t>European </a:t>
            </a:r>
            <a:r>
              <a:rPr lang="en-US" sz="2200" dirty="0"/>
              <a:t>Location Framework (ELF) – accessible, interactive cadastral information for the </a:t>
            </a:r>
            <a:r>
              <a:rPr lang="en-US" sz="2200" dirty="0" smtClean="0"/>
              <a:t>ESDI (April 2014)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200" dirty="0" smtClean="0"/>
              <a:t>Developments </a:t>
            </a:r>
            <a:r>
              <a:rPr lang="en-US" sz="2200" dirty="0"/>
              <a:t>in Valuation and Potential Impact on </a:t>
            </a:r>
            <a:r>
              <a:rPr lang="en-US" sz="2200" dirty="0" smtClean="0"/>
              <a:t>Cadastre and </a:t>
            </a:r>
            <a:r>
              <a:rPr lang="en-US" sz="2200" dirty="0"/>
              <a:t>Land </a:t>
            </a:r>
            <a:r>
              <a:rPr lang="en-US" sz="2200" dirty="0" smtClean="0"/>
              <a:t>Registration (October 2014)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772" y="3645024"/>
            <a:ext cx="650919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0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3851275" y="692696"/>
            <a:ext cx="5041900" cy="525621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3B9BCC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3B9BCC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3B9BCC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3B9BCC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3B9BCC"/>
                </a:solidFill>
                <a:latin typeface="Arial" charset="0"/>
                <a:ea typeface="ＭＳ Ｐゴシック" pitchFamily="1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rgbClr val="3B9BCC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rgbClr val="3B9BCC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rgbClr val="3B9BCC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rgbClr val="3B9BCC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en-GB" sz="2000" b="1" u="sng" dirty="0" smtClean="0">
                <a:solidFill>
                  <a:srgbClr val="000099"/>
                </a:solidFill>
              </a:rPr>
              <a:t>Our </a:t>
            </a:r>
            <a:r>
              <a:rPr lang="en-GB" sz="2000" b="1" u="sng" dirty="0">
                <a:solidFill>
                  <a:srgbClr val="000099"/>
                </a:solidFill>
              </a:rPr>
              <a:t>purpose </a:t>
            </a:r>
            <a:r>
              <a:rPr lang="en-GB" sz="2000" dirty="0">
                <a:solidFill>
                  <a:prstClr val="black"/>
                </a:solidFill>
              </a:rPr>
              <a:t>is: </a:t>
            </a:r>
            <a:r>
              <a:rPr lang="en-GB" sz="2000" i="1" dirty="0">
                <a:solidFill>
                  <a:prstClr val="black"/>
                </a:solidFill>
              </a:rPr>
              <a:t>‘to further the development of the European Spatial Data Infrastructure through collaboration in the area of geographic information, and the representation of the EuroGeographics’ membership and its capabilities.’</a:t>
            </a:r>
            <a:endParaRPr lang="en-GB" sz="2000" dirty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  <a:defRPr/>
            </a:pPr>
            <a:r>
              <a:rPr lang="en-GB" sz="2000" b="1" u="sng" dirty="0" smtClean="0">
                <a:solidFill>
                  <a:srgbClr val="000099"/>
                </a:solidFill>
              </a:rPr>
              <a:t>Our </a:t>
            </a:r>
            <a:r>
              <a:rPr lang="en-GB" sz="2000" b="1" u="sng" dirty="0">
                <a:solidFill>
                  <a:srgbClr val="000099"/>
                </a:solidFill>
              </a:rPr>
              <a:t>vision </a:t>
            </a:r>
            <a:r>
              <a:rPr lang="en-GB" sz="2000" dirty="0">
                <a:solidFill>
                  <a:prstClr val="black"/>
                </a:solidFill>
              </a:rPr>
              <a:t>is of a European society which makes decisions informed by our members’ accurate, authoritative and quality-assured land and geo-information data, services and expertise</a:t>
            </a:r>
            <a:r>
              <a:rPr lang="en-GB" sz="2000" dirty="0" smtClean="0">
                <a:solidFill>
                  <a:prstClr val="black"/>
                </a:solidFill>
              </a:rPr>
              <a:t>.</a:t>
            </a:r>
          </a:p>
          <a:p>
            <a:pPr>
              <a:spcBef>
                <a:spcPts val="600"/>
              </a:spcBef>
              <a:defRPr/>
            </a:pPr>
            <a:r>
              <a:rPr lang="en-GB" sz="2000" b="1" u="sng" dirty="0" smtClean="0">
                <a:solidFill>
                  <a:srgbClr val="000099"/>
                </a:solidFill>
              </a:rPr>
              <a:t>Our </a:t>
            </a:r>
            <a:r>
              <a:rPr lang="en-GB" sz="2000" b="1" u="sng" dirty="0">
                <a:solidFill>
                  <a:srgbClr val="000099"/>
                </a:solidFill>
              </a:rPr>
              <a:t>Mission </a:t>
            </a:r>
            <a:r>
              <a:rPr lang="en-GB" sz="2000" dirty="0">
                <a:solidFill>
                  <a:prstClr val="black"/>
                </a:solidFill>
              </a:rPr>
              <a:t>is to maintain a network which helps each member to improve their competencies and role; to facilitate access to our members’ data, services and expertise; and to provide a strong voice for our members</a:t>
            </a:r>
            <a:r>
              <a:rPr lang="en-GB" sz="2000" dirty="0"/>
              <a:t>.</a:t>
            </a:r>
            <a:endParaRPr lang="en-GB" sz="2000" u="sng" kern="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648"/>
            <a:ext cx="3312616" cy="310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95288" y="3292475"/>
            <a:ext cx="3455987" cy="301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000" b="1" dirty="0">
                <a:solidFill>
                  <a:srgbClr val="000099"/>
                </a:solidFill>
              </a:rPr>
              <a:t>Strategic Objectives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en-GB" sz="14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Provide the voice of our members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arenR"/>
              <a:defRPr/>
            </a:pPr>
            <a:r>
              <a:rPr lang="en-GB" sz="14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Develop the network of members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arenR"/>
              <a:defRPr/>
            </a:pPr>
            <a:r>
              <a:rPr lang="en-GB" sz="14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Deliver an operational ELF </a:t>
            </a:r>
            <a:r>
              <a:rPr lang="en-GB" sz="1400" b="1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to </a:t>
            </a:r>
            <a:r>
              <a:rPr lang="en-GB" sz="14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support realisation of the ESDI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arenR"/>
              <a:defRPr/>
            </a:pPr>
            <a:r>
              <a:rPr lang="en-GB" sz="14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Facilitate access to members’ data and expertise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arenR"/>
              <a:defRPr/>
            </a:pPr>
            <a:r>
              <a:rPr lang="en-GB" sz="14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Grow our network of members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arenR"/>
              <a:defRPr/>
            </a:pPr>
            <a:r>
              <a:rPr lang="en-GB" sz="14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Ensure that the association continues to develop its role and has a sustainable future</a:t>
            </a:r>
            <a:endParaRPr lang="en-GB" sz="1400" b="1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34360"/>
            <a:ext cx="8229600" cy="60235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2400" dirty="0" smtClean="0"/>
              <a:t>EuroGeographics Strategy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1350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1. </a:t>
            </a:r>
            <a:r>
              <a:rPr lang="en-US" dirty="0"/>
              <a:t>Provide the voice of our </a:t>
            </a:r>
            <a:r>
              <a:rPr lang="en-US" dirty="0" smtClean="0"/>
              <a:t>members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04056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GB" sz="2400" dirty="0" smtClean="0"/>
              <a:t>Further </a:t>
            </a:r>
            <a:r>
              <a:rPr lang="en-GB" sz="2400" dirty="0"/>
              <a:t>our strategic communications towards securing policy ownership of geo-information </a:t>
            </a:r>
            <a:r>
              <a:rPr lang="en-GB" sz="2400" dirty="0" smtClean="0"/>
              <a:t>and a </a:t>
            </a:r>
            <a:r>
              <a:rPr lang="en-GB" sz="2400" dirty="0"/>
              <a:t>sustainable European Location Strategy.      </a:t>
            </a:r>
          </a:p>
          <a:p>
            <a:pPr>
              <a:spcBef>
                <a:spcPts val="600"/>
              </a:spcBef>
            </a:pPr>
            <a:r>
              <a:rPr lang="en-GB" sz="2400" dirty="0" smtClean="0"/>
              <a:t>Continue </a:t>
            </a:r>
            <a:r>
              <a:rPr lang="en-GB" sz="2400" dirty="0"/>
              <a:t>our move to a greater breadth of </a:t>
            </a:r>
            <a:r>
              <a:rPr lang="en-GB" sz="2400" dirty="0" smtClean="0"/>
              <a:t>representation in: </a:t>
            </a:r>
          </a:p>
          <a:p>
            <a:pPr lvl="1">
              <a:spcBef>
                <a:spcPts val="600"/>
              </a:spcBef>
            </a:pPr>
            <a:r>
              <a:rPr lang="en-GB" sz="2000" dirty="0" smtClean="0"/>
              <a:t>DAE - Copyright Reform, </a:t>
            </a:r>
            <a:r>
              <a:rPr lang="en-GB" sz="2000" dirty="0"/>
              <a:t>Big Data Policies; </a:t>
            </a:r>
            <a:endParaRPr lang="en-GB" sz="2000" dirty="0" smtClean="0"/>
          </a:p>
          <a:p>
            <a:pPr lvl="1">
              <a:spcBef>
                <a:spcPts val="600"/>
              </a:spcBef>
            </a:pPr>
            <a:r>
              <a:rPr lang="en-GB" sz="2000" dirty="0" smtClean="0"/>
              <a:t>E-justice portal;</a:t>
            </a:r>
            <a:endParaRPr lang="en-GB" sz="2000" dirty="0"/>
          </a:p>
          <a:p>
            <a:pPr lvl="1">
              <a:spcBef>
                <a:spcPts val="600"/>
              </a:spcBef>
            </a:pPr>
            <a:r>
              <a:rPr lang="en-GB" sz="2000" dirty="0" smtClean="0"/>
              <a:t>EU </a:t>
            </a:r>
            <a:r>
              <a:rPr lang="en-GB" sz="2000" dirty="0"/>
              <a:t>Regulation 650/2012 on </a:t>
            </a:r>
            <a:r>
              <a:rPr lang="en-GB" sz="2000" dirty="0" smtClean="0"/>
              <a:t>jurisdiction;</a:t>
            </a:r>
          </a:p>
          <a:p>
            <a:pPr lvl="1">
              <a:spcBef>
                <a:spcPts val="600"/>
              </a:spcBef>
            </a:pPr>
            <a:r>
              <a:rPr lang="en-GB" sz="2000" dirty="0" smtClean="0"/>
              <a:t>Marine Cadastre; </a:t>
            </a:r>
            <a:r>
              <a:rPr lang="en-GB" sz="2000" b="1" u="sng" dirty="0" smtClean="0">
                <a:solidFill>
                  <a:srgbClr val="000099"/>
                </a:solidFill>
              </a:rPr>
              <a:t>hand in hand</a:t>
            </a:r>
            <a:r>
              <a:rPr lang="en-GB" sz="2000" b="1" dirty="0" smtClean="0">
                <a:solidFill>
                  <a:srgbClr val="000099"/>
                </a:solidFill>
              </a:rPr>
              <a:t> with the PCC, CLGE</a:t>
            </a:r>
            <a:r>
              <a:rPr lang="en-GB" sz="2000" b="1" dirty="0">
                <a:solidFill>
                  <a:srgbClr val="000099"/>
                </a:solidFill>
              </a:rPr>
              <a:t>, </a:t>
            </a:r>
            <a:r>
              <a:rPr lang="en-GB" sz="2000" b="1" dirty="0" smtClean="0">
                <a:solidFill>
                  <a:srgbClr val="000099"/>
                </a:solidFill>
              </a:rPr>
              <a:t>Eulis </a:t>
            </a:r>
            <a:r>
              <a:rPr lang="en-GB" sz="2000" b="1" dirty="0">
                <a:solidFill>
                  <a:srgbClr val="000099"/>
                </a:solidFill>
              </a:rPr>
              <a:t>and </a:t>
            </a:r>
            <a:r>
              <a:rPr lang="en-GB" sz="2000" b="1" dirty="0" smtClean="0">
                <a:solidFill>
                  <a:srgbClr val="000099"/>
                </a:solidFill>
              </a:rPr>
              <a:t>ELRA</a:t>
            </a:r>
            <a:endParaRPr lang="en-GB" sz="2000" b="1" dirty="0"/>
          </a:p>
          <a:p>
            <a:pPr lvl="1">
              <a:spcBef>
                <a:spcPts val="600"/>
              </a:spcBef>
            </a:pPr>
            <a:r>
              <a:rPr lang="en-GB" sz="2000" dirty="0" smtClean="0"/>
              <a:t>harmonization </a:t>
            </a:r>
            <a:r>
              <a:rPr lang="en-GB" sz="2000" dirty="0"/>
              <a:t>of real estate taxation in </a:t>
            </a:r>
            <a:r>
              <a:rPr lang="en-GB" sz="2000" dirty="0" smtClean="0"/>
              <a:t>Europe.</a:t>
            </a:r>
            <a:endParaRPr lang="en-GB" sz="2000" dirty="0"/>
          </a:p>
          <a:p>
            <a:pPr>
              <a:spcBef>
                <a:spcPts val="600"/>
              </a:spcBef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46087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</a:t>
            </a:r>
            <a:r>
              <a:rPr lang="en-US" dirty="0" smtClean="0"/>
              <a:t> Develop </a:t>
            </a:r>
            <a:r>
              <a:rPr lang="en-US" dirty="0"/>
              <a:t>the network of members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196760"/>
            <a:ext cx="8352928" cy="4680521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GB" sz="2400" dirty="0" smtClean="0"/>
              <a:t>Develop </a:t>
            </a:r>
            <a:r>
              <a:rPr lang="en-GB" sz="2400" dirty="0"/>
              <a:t>a more inclusive set of Knowledge Exchange Networks </a:t>
            </a:r>
            <a:r>
              <a:rPr lang="en-GB" sz="2400" dirty="0" smtClean="0"/>
              <a:t>(KENs) so </a:t>
            </a:r>
            <a:r>
              <a:rPr lang="en-GB" sz="2400" dirty="0"/>
              <a:t>that more members </a:t>
            </a:r>
            <a:r>
              <a:rPr lang="en-GB" sz="2400" dirty="0" smtClean="0"/>
              <a:t>gain </a:t>
            </a:r>
            <a:r>
              <a:rPr lang="en-GB" sz="2400" dirty="0"/>
              <a:t>benefit from them.</a:t>
            </a:r>
          </a:p>
          <a:p>
            <a:pPr>
              <a:spcBef>
                <a:spcPts val="600"/>
              </a:spcBef>
            </a:pPr>
            <a:r>
              <a:rPr lang="en-GB" sz="2400" dirty="0" smtClean="0"/>
              <a:t>Establish </a:t>
            </a:r>
            <a:r>
              <a:rPr lang="en-GB" sz="2400" dirty="0"/>
              <a:t>the Positioning </a:t>
            </a:r>
            <a:r>
              <a:rPr lang="en-GB" sz="2400" dirty="0" smtClean="0"/>
              <a:t>KEN as </a:t>
            </a:r>
            <a:r>
              <a:rPr lang="en-GB" sz="2400" dirty="0"/>
              <a:t>the focal point for </a:t>
            </a:r>
            <a:r>
              <a:rPr lang="en-GB" sz="2400" b="1" u="sng" dirty="0" smtClean="0">
                <a:solidFill>
                  <a:srgbClr val="000099"/>
                </a:solidFill>
              </a:rPr>
              <a:t>hand in hand</a:t>
            </a:r>
            <a:r>
              <a:rPr lang="en-GB" sz="2400" b="1" dirty="0" smtClean="0">
                <a:solidFill>
                  <a:srgbClr val="000099"/>
                </a:solidFill>
              </a:rPr>
              <a:t> with </a:t>
            </a:r>
            <a:r>
              <a:rPr lang="en-GB" sz="2400" b="1" dirty="0">
                <a:solidFill>
                  <a:srgbClr val="000099"/>
                </a:solidFill>
              </a:rPr>
              <a:t>CLGE, Eupos and Euref</a:t>
            </a:r>
            <a:r>
              <a:rPr lang="en-GB" sz="2400" dirty="0" smtClean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7551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63272" cy="79695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3.</a:t>
            </a:r>
            <a:r>
              <a:rPr lang="en-US" dirty="0"/>
              <a:t> </a:t>
            </a:r>
            <a:r>
              <a:rPr lang="en-US" dirty="0" smtClean="0"/>
              <a:t>Develop </a:t>
            </a:r>
            <a:r>
              <a:rPr lang="en-US" dirty="0"/>
              <a:t>the European Location Framework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400" dirty="0"/>
              <a:t>Encourage and support our members to develop their national services and connect these to the ELF.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400" b="1" u="sng" dirty="0" smtClean="0">
                <a:solidFill>
                  <a:srgbClr val="000099"/>
                </a:solidFill>
              </a:rPr>
              <a:t>Hand in hand</a:t>
            </a:r>
            <a:r>
              <a:rPr lang="en-GB" sz="2400" b="1" dirty="0" smtClean="0">
                <a:solidFill>
                  <a:srgbClr val="000099"/>
                </a:solidFill>
              </a:rPr>
              <a:t> with </a:t>
            </a:r>
            <a:r>
              <a:rPr lang="en-GB" sz="2400" b="1" dirty="0">
                <a:solidFill>
                  <a:srgbClr val="000099"/>
                </a:solidFill>
              </a:rPr>
              <a:t>14 NMCAs, 3 service </a:t>
            </a:r>
            <a:r>
              <a:rPr lang="en-GB" sz="2400" b="1" dirty="0" smtClean="0">
                <a:solidFill>
                  <a:srgbClr val="000099"/>
                </a:solidFill>
              </a:rPr>
              <a:t>integrators, 6 </a:t>
            </a:r>
            <a:r>
              <a:rPr lang="en-GB" sz="2400" b="1" dirty="0">
                <a:solidFill>
                  <a:srgbClr val="000099"/>
                </a:solidFill>
              </a:rPr>
              <a:t>application developers and domain </a:t>
            </a:r>
            <a:r>
              <a:rPr lang="en-GB" sz="2400" b="1" dirty="0" smtClean="0">
                <a:solidFill>
                  <a:srgbClr val="000099"/>
                </a:solidFill>
              </a:rPr>
              <a:t>experts and 2 </a:t>
            </a:r>
            <a:r>
              <a:rPr lang="en-GB" sz="2400" b="1" dirty="0">
                <a:solidFill>
                  <a:srgbClr val="000099"/>
                </a:solidFill>
              </a:rPr>
              <a:t>universities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804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D9A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D9A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D9A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EL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ELF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D9A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D9A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1_EL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</TotalTime>
  <Words>1381</Words>
  <Application>Microsoft Office PowerPoint</Application>
  <PresentationFormat>On-screen Show (4:3)</PresentationFormat>
  <Paragraphs>184</Paragraphs>
  <Slides>26</Slides>
  <Notes>14</Notes>
  <HiddenSlides>1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Office Theme</vt:lpstr>
      <vt:lpstr>1_Office Theme</vt:lpstr>
      <vt:lpstr>2_Office Theme</vt:lpstr>
      <vt:lpstr>ELF</vt:lpstr>
      <vt:lpstr>1_ELF Template</vt:lpstr>
      <vt:lpstr>3_Office Theme</vt:lpstr>
      <vt:lpstr>4_Office Theme</vt:lpstr>
      <vt:lpstr>1_ELF</vt:lpstr>
      <vt:lpstr>Hand in hand we can achieve great things!</vt:lpstr>
      <vt:lpstr>EuroGeographics Membership</vt:lpstr>
      <vt:lpstr>EuroGeographics – Activities</vt:lpstr>
      <vt:lpstr>EuroGeographics General Assembly 2014</vt:lpstr>
      <vt:lpstr>News from EuroGeographics</vt:lpstr>
      <vt:lpstr>EuroGeographics Strategy</vt:lpstr>
      <vt:lpstr>1. Provide the voice of our members</vt:lpstr>
      <vt:lpstr>2. Develop the network of members</vt:lpstr>
      <vt:lpstr>3. Develop the European Location Framework</vt:lpstr>
      <vt:lpstr>4. Facilitate access to members’ data and expertise</vt:lpstr>
      <vt:lpstr>6. Ensure that the Association continues to develop its role and has a sustainable future</vt:lpstr>
      <vt:lpstr>PowerPoint Presentation</vt:lpstr>
      <vt:lpstr>ELF Cadastre</vt:lpstr>
      <vt:lpstr>download</vt:lpstr>
      <vt:lpstr>What the cadastral authorities should provide</vt:lpstr>
      <vt:lpstr>ELF Cadastre</vt:lpstr>
      <vt:lpstr>Provisions of Cadastral Parcels</vt:lpstr>
      <vt:lpstr>Third party data to be engaged </vt:lpstr>
      <vt:lpstr>PowerPoint Presentation</vt:lpstr>
      <vt:lpstr>Hand in Hand with</vt:lpstr>
      <vt:lpstr>UN-GGIM: Europe Executive Committee</vt:lpstr>
      <vt:lpstr>Baseline for a Work Plan, content</vt:lpstr>
      <vt:lpstr>More information</vt:lpstr>
      <vt:lpstr>Hand in Hand with many …..</vt:lpstr>
      <vt:lpstr>  </vt:lpstr>
      <vt:lpstr>EuroGeographics working with members and working ‘hand in hand’ with others ….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Sebastian</dc:creator>
  <cp:lastModifiedBy>DLovell</cp:lastModifiedBy>
  <cp:revision>98</cp:revision>
  <dcterms:created xsi:type="dcterms:W3CDTF">2013-04-09T10:35:19Z</dcterms:created>
  <dcterms:modified xsi:type="dcterms:W3CDTF">2014-11-21T06:29:34Z</dcterms:modified>
</cp:coreProperties>
</file>